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2" r:id="rId8"/>
    <p:sldMasterId id="2147483736" r:id="rId9"/>
    <p:sldMasterId id="2147483750" r:id="rId10"/>
  </p:sldMasterIdLst>
  <p:notesMasterIdLst>
    <p:notesMasterId r:id="rId12"/>
  </p:notesMasterIdLst>
  <p:sldIdLst>
    <p:sldId id="458" r:id="rId11"/>
    <p:sldId id="849" r:id="rId13"/>
    <p:sldId id="994" r:id="rId14"/>
    <p:sldId id="1078" r:id="rId15"/>
    <p:sldId id="1079" r:id="rId16"/>
    <p:sldId id="1080" r:id="rId17"/>
    <p:sldId id="1132" r:id="rId18"/>
    <p:sldId id="1133" r:id="rId19"/>
    <p:sldId id="1134" r:id="rId20"/>
    <p:sldId id="1077" r:id="rId21"/>
    <p:sldId id="1135" r:id="rId22"/>
    <p:sldId id="953" r:id="rId23"/>
    <p:sldId id="1137" r:id="rId24"/>
    <p:sldId id="1139" r:id="rId25"/>
    <p:sldId id="1138" r:id="rId26"/>
    <p:sldId id="1140" r:id="rId27"/>
    <p:sldId id="1141" r:id="rId28"/>
    <p:sldId id="1142" r:id="rId29"/>
    <p:sldId id="1143" r:id="rId30"/>
    <p:sldId id="1144" r:id="rId31"/>
    <p:sldId id="1145" r:id="rId32"/>
    <p:sldId id="1146" r:id="rId33"/>
    <p:sldId id="1149" r:id="rId34"/>
    <p:sldId id="1150" r:id="rId35"/>
    <p:sldId id="1151" r:id="rId36"/>
    <p:sldId id="1152" r:id="rId37"/>
    <p:sldId id="1153" r:id="rId38"/>
    <p:sldId id="1154" r:id="rId39"/>
    <p:sldId id="1148" r:id="rId40"/>
    <p:sldId id="1155" r:id="rId41"/>
    <p:sldId id="1156" r:id="rId42"/>
    <p:sldId id="1157" r:id="rId43"/>
    <p:sldId id="1158" r:id="rId44"/>
    <p:sldId id="1159" r:id="rId45"/>
    <p:sldId id="1160" r:id="rId46"/>
    <p:sldId id="1161" r:id="rId47"/>
    <p:sldId id="1162" r:id="rId48"/>
    <p:sldId id="1163" r:id="rId49"/>
    <p:sldId id="1164" r:id="rId50"/>
    <p:sldId id="585" r:id="rId5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7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473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193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198495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5695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1DC4FF"/>
    <a:srgbClr val="FF9933"/>
    <a:srgbClr val="CC0000"/>
    <a:srgbClr val="FFCC66"/>
    <a:srgbClr val="FFFF66"/>
    <a:srgbClr val="FFFF99"/>
    <a:srgbClr val="FFFFCC"/>
    <a:srgbClr val="FF6600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85926" autoAdjust="0"/>
  </p:normalViewPr>
  <p:slideViewPr>
    <p:cSldViewPr snapToGrid="0">
      <p:cViewPr>
        <p:scale>
          <a:sx n="80" d="100"/>
          <a:sy n="80" d="100"/>
        </p:scale>
        <p:origin x="-1014" y="-102"/>
      </p:cViewPr>
      <p:guideLst>
        <p:guide orient="horz" pos="524"/>
        <p:guide pos="27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0.xml"/><Relationship Id="rId50" Type="http://schemas.openxmlformats.org/officeDocument/2006/relationships/slide" Target="slides/slide39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8.xml"/><Relationship Id="rId48" Type="http://schemas.openxmlformats.org/officeDocument/2006/relationships/slide" Target="slides/slide37.xml"/><Relationship Id="rId47" Type="http://schemas.openxmlformats.org/officeDocument/2006/relationships/slide" Target="slides/slide36.xml"/><Relationship Id="rId46" Type="http://schemas.openxmlformats.org/officeDocument/2006/relationships/slide" Target="slides/slide35.xml"/><Relationship Id="rId45" Type="http://schemas.openxmlformats.org/officeDocument/2006/relationships/slide" Target="slides/slide34.xml"/><Relationship Id="rId44" Type="http://schemas.openxmlformats.org/officeDocument/2006/relationships/slide" Target="slides/slide33.xml"/><Relationship Id="rId43" Type="http://schemas.openxmlformats.org/officeDocument/2006/relationships/slide" Target="slides/slide32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0" Type="http://schemas.openxmlformats.org/officeDocument/2006/relationships/slide" Target="slides/slide29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952DD3F-122B-4B46-B996-8D5FAA21F6B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56061E7-1135-4F5D-A5AD-8C9722155C8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376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096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47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22A05A0-A94C-4EA0-B7D7-5AE889C046B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061E7-1135-4F5D-A5AD-8C9722155C8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1F6BE25-4212-4ED1-BA53-B2BBE113328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1F6BE25-4212-4ED1-BA53-B2BBE113328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061E7-1135-4F5D-A5AD-8C9722155C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E12013-CD87-442F-9D91-589FA78C1CD5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3765" indent="0" algn="ctr">
              <a:buNone/>
              <a:defRPr/>
            </a:lvl3pPr>
            <a:lvl4pPr marL="1370965" indent="0" algn="ctr">
              <a:buNone/>
              <a:defRPr/>
            </a:lvl4pPr>
            <a:lvl5pPr marL="1827530" indent="0" algn="ctr">
              <a:buNone/>
              <a:defRPr/>
            </a:lvl5pPr>
            <a:lvl6pPr marL="2284730" indent="0" algn="ctr">
              <a:buNone/>
              <a:defRPr/>
            </a:lvl6pPr>
            <a:lvl7pPr marL="2741930" indent="0" algn="ctr">
              <a:buNone/>
              <a:defRPr/>
            </a:lvl7pPr>
            <a:lvl8pPr marL="3198495" indent="0" algn="ctr">
              <a:buNone/>
              <a:defRPr/>
            </a:lvl8pPr>
            <a:lvl9pPr marL="365569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3761-BEE2-45E7-93FF-17652C88F71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A99D-9C5A-4C0A-9F8C-70587156309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4" tIns="45697" rIns="91394" bIns="45697"/>
          <a:lstStyle/>
          <a:p>
            <a:pPr eaLnBrk="0" hangingPunct="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2235223"/>
            <a:ext cx="9144000" cy="1371599"/>
          </a:xfrm>
          <a:prstGeom prst="rect">
            <a:avLst/>
          </a:prstGeom>
          <a:gradFill>
            <a:gsLst>
              <a:gs pos="90000">
                <a:srgbClr val="AFDB7F">
                  <a:alpha val="76000"/>
                </a:srgbClr>
              </a:gs>
              <a:gs pos="20000">
                <a:srgbClr val="0070C0">
                  <a:alpha val="77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D9B9-FE65-4863-84A9-FFF5032A2528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 descr="爱课程logo白光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8" y="9526"/>
            <a:ext cx="12239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4" tIns="45697" rIns="91394" bIns="45697"/>
          <a:lstStyle/>
          <a:p>
            <a:pPr eaLnBrk="0" hangingPunct="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4559301"/>
            <a:ext cx="9144000" cy="584200"/>
          </a:xfrm>
          <a:prstGeom prst="rect">
            <a:avLst/>
          </a:prstGeom>
          <a:gradFill>
            <a:gsLst>
              <a:gs pos="100000">
                <a:srgbClr val="C0E399"/>
              </a:gs>
              <a:gs pos="37000">
                <a:srgbClr val="0070C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23" y="4572000"/>
            <a:ext cx="1463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ED9C-E454-44FC-931B-1F2AD9781255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1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F65B-C5E1-40AC-B448-6B47E00F6C1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4F49-E69C-4E76-94DF-710051AE125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A99D-9C5A-4C0A-9F8C-70587156309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09CD-B6CC-45D9-B43E-B3BB00207A9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43E03-19F8-4DDD-ABB5-DF3F30D867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09CD-B6CC-45D9-B43E-B3BB00207A9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 latinLnBrk="0">
              <a:defRPr lang="zh-CN"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 latinLnBrk="0">
              <a:buNone/>
              <a:defRPr lang="zh-CN" sz="2100"/>
            </a:lvl2pPr>
            <a:lvl3pPr marL="685165" indent="0" algn="ctr" latinLnBrk="0">
              <a:buNone/>
              <a:defRPr lang="zh-CN" sz="1800"/>
            </a:lvl3pPr>
            <a:lvl4pPr marL="1028065" indent="0" algn="ctr" latinLnBrk="0">
              <a:buNone/>
              <a:defRPr lang="zh-CN" sz="1500"/>
            </a:lvl4pPr>
            <a:lvl5pPr marL="1370965" indent="0" algn="ctr" latinLnBrk="0">
              <a:buNone/>
              <a:defRPr lang="zh-CN" sz="1500"/>
            </a:lvl5pPr>
            <a:lvl6pPr marL="1713230" indent="0" algn="ctr" latinLnBrk="0">
              <a:buNone/>
              <a:defRPr lang="zh-CN" sz="1500"/>
            </a:lvl6pPr>
            <a:lvl7pPr marL="2056130" indent="0" algn="ctr" latinLnBrk="0">
              <a:buNone/>
              <a:defRPr lang="zh-CN" sz="1500"/>
            </a:lvl7pPr>
            <a:lvl8pPr marL="2399030" indent="0" algn="ctr" latinLnBrk="0">
              <a:buNone/>
              <a:defRPr lang="zh-CN" sz="1500"/>
            </a:lvl8pPr>
            <a:lvl9pPr marL="2741930" indent="0" algn="ctr" latinLnBrk="0">
              <a:buNone/>
              <a:defRPr lang="zh-CN" sz="15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 latinLnBrk="0">
              <a:defRPr lang="zh-CN"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2pPr>
            <a:lvl3pPr marL="685165" indent="0" latinLnBrk="0">
              <a:buNone/>
              <a:defRPr lang="zh-CN" sz="12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5pPr>
            <a:lvl6pPr marL="17132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6pPr>
            <a:lvl7pPr marL="20561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1623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71623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936" y="1261388"/>
            <a:ext cx="3867150" cy="54864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165" indent="0" latinLnBrk="0">
              <a:buNone/>
              <a:defRPr lang="zh-CN" sz="1400" b="1"/>
            </a:lvl3pPr>
            <a:lvl4pPr marL="1028065" indent="0" latinLnBrk="0">
              <a:buNone/>
              <a:defRPr lang="zh-CN" sz="1200" b="1"/>
            </a:lvl4pPr>
            <a:lvl5pPr marL="1370965" indent="0" latinLnBrk="0">
              <a:buNone/>
              <a:defRPr lang="zh-CN" sz="1200" b="1"/>
            </a:lvl5pPr>
            <a:lvl6pPr marL="1713230" indent="0" latinLnBrk="0">
              <a:buNone/>
              <a:defRPr lang="zh-CN" sz="1200" b="1"/>
            </a:lvl6pPr>
            <a:lvl7pPr marL="2056130" indent="0" latinLnBrk="0">
              <a:buNone/>
              <a:defRPr lang="zh-CN" sz="1200" b="1"/>
            </a:lvl7pPr>
            <a:lvl8pPr marL="2399030" indent="0" latinLnBrk="0">
              <a:buNone/>
              <a:defRPr lang="zh-CN" sz="1200" b="1"/>
            </a:lvl8pPr>
            <a:lvl9pPr marL="274193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936" y="1880662"/>
            <a:ext cx="386715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61299" y="1261388"/>
            <a:ext cx="3868340" cy="548640"/>
          </a:xfrm>
        </p:spPr>
        <p:txBody>
          <a:bodyPr anchor="b"/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165" indent="0" latinLnBrk="0">
              <a:buNone/>
              <a:defRPr lang="zh-CN" sz="1400" b="1"/>
            </a:lvl3pPr>
            <a:lvl4pPr marL="1028065" indent="0" latinLnBrk="0">
              <a:buNone/>
              <a:defRPr lang="zh-CN" sz="1200" b="1"/>
            </a:lvl4pPr>
            <a:lvl5pPr marL="1370965" indent="0" latinLnBrk="0">
              <a:buNone/>
              <a:defRPr lang="zh-CN" sz="1200" b="1"/>
            </a:lvl5pPr>
            <a:lvl6pPr marL="1713230" indent="0" latinLnBrk="0">
              <a:buNone/>
              <a:defRPr lang="zh-CN" sz="1200" b="1"/>
            </a:lvl6pPr>
            <a:lvl7pPr marL="2056130" indent="0" latinLnBrk="0">
              <a:buNone/>
              <a:defRPr lang="zh-CN" sz="1200" b="1"/>
            </a:lvl7pPr>
            <a:lvl8pPr marL="2399030" indent="0" latinLnBrk="0">
              <a:buNone/>
              <a:defRPr lang="zh-CN" sz="1200" b="1"/>
            </a:lvl8pPr>
            <a:lvl9pPr marL="274193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1299" y="1880662"/>
            <a:ext cx="386834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2" y="742950"/>
            <a:ext cx="4529613" cy="3657600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100"/>
            </a:lvl2pPr>
            <a:lvl3pPr latinLnBrk="0">
              <a:defRPr lang="zh-CN" sz="1800"/>
            </a:lvl3pPr>
            <a:lvl4pPr latinLnBrk="0">
              <a:defRPr lang="zh-CN" sz="1500"/>
            </a:lvl4pPr>
            <a:lvl5pPr latinLnBrk="0">
              <a:defRPr lang="zh-CN" sz="1500"/>
            </a:lvl5pPr>
            <a:lvl6pPr latinLnBrk="0">
              <a:defRPr lang="zh-CN" sz="1500"/>
            </a:lvl6pPr>
            <a:lvl7pPr latinLnBrk="0">
              <a:defRPr lang="zh-CN" sz="1500"/>
            </a:lvl7pPr>
            <a:lvl8pPr latinLnBrk="0">
              <a:defRPr lang="zh-CN" sz="1500"/>
            </a:lvl8pPr>
            <a:lvl9pPr latinLnBrk="0">
              <a:defRPr lang="zh-CN"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165" indent="0" latinLnBrk="0">
              <a:buNone/>
              <a:defRPr lang="zh-CN" sz="800"/>
            </a:lvl3pPr>
            <a:lvl4pPr marL="1028065" indent="0" latinLnBrk="0">
              <a:buNone/>
              <a:defRPr lang="zh-CN" sz="700"/>
            </a:lvl4pPr>
            <a:lvl5pPr marL="1370965" indent="0" latinLnBrk="0">
              <a:buNone/>
              <a:defRPr lang="zh-CN" sz="700"/>
            </a:lvl5pPr>
            <a:lvl6pPr marL="1713230" indent="0" latinLnBrk="0">
              <a:buNone/>
              <a:defRPr lang="zh-CN" sz="700"/>
            </a:lvl6pPr>
            <a:lvl7pPr marL="2056130" indent="0" latinLnBrk="0">
              <a:buNone/>
              <a:defRPr lang="zh-CN" sz="700"/>
            </a:lvl7pPr>
            <a:lvl8pPr marL="2399030" indent="0" latinLnBrk="0">
              <a:buNone/>
              <a:defRPr lang="zh-CN" sz="700"/>
            </a:lvl8pPr>
            <a:lvl9pPr marL="2741930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/>
          <a:stretch>
            <a:fillRect/>
          </a:stretch>
        </p:blipFill>
        <p:spPr bwMode="auto">
          <a:xfrm>
            <a:off x="0" y="-9525"/>
            <a:ext cx="9144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 descr="爱课程logo白光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8" y="9526"/>
            <a:ext cx="12239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48" y="230188"/>
            <a:ext cx="4130675" cy="449262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475" y="955410"/>
            <a:ext cx="7924800" cy="3624262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 sz="2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buClr>
                <a:srgbClr val="FFFF00"/>
              </a:buClr>
              <a:defRPr sz="2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370965" indent="0">
              <a:buNone/>
              <a:defRPr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4pPr>
            <a:lvl5pPr marL="1827530" indent="0">
              <a:buNone/>
              <a:defRPr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9500" y="4735536"/>
            <a:ext cx="40005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A90B-EB58-4680-B030-051C141EBEC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530852" cy="3657600"/>
          </a:xfrm>
        </p:spPr>
        <p:txBody>
          <a:bodyPr/>
          <a:lstStyle>
            <a:lvl1pPr marL="0" indent="0" latinLnBrk="0">
              <a:buNone/>
              <a:defRPr lang="zh-CN" sz="2400"/>
            </a:lvl1pPr>
            <a:lvl2pPr marL="342900" indent="0" latinLnBrk="0">
              <a:buNone/>
              <a:defRPr lang="zh-CN" sz="2100"/>
            </a:lvl2pPr>
            <a:lvl3pPr marL="685165" indent="0" latinLnBrk="0">
              <a:buNone/>
              <a:defRPr lang="zh-CN" sz="1800"/>
            </a:lvl3pPr>
            <a:lvl4pPr marL="1028065" indent="0" latinLnBrk="0">
              <a:buNone/>
              <a:defRPr lang="zh-CN" sz="1500"/>
            </a:lvl4pPr>
            <a:lvl5pPr marL="1370965" indent="0" latinLnBrk="0">
              <a:buNone/>
              <a:defRPr lang="zh-CN" sz="1500"/>
            </a:lvl5pPr>
            <a:lvl6pPr marL="1713230" indent="0" latinLnBrk="0">
              <a:buNone/>
              <a:defRPr lang="zh-CN" sz="1500"/>
            </a:lvl6pPr>
            <a:lvl7pPr marL="2056130" indent="0" latinLnBrk="0">
              <a:buNone/>
              <a:defRPr lang="zh-CN" sz="1500"/>
            </a:lvl7pPr>
            <a:lvl8pPr marL="2399030" indent="0" latinLnBrk="0">
              <a:buNone/>
              <a:defRPr lang="zh-CN" sz="1500"/>
            </a:lvl8pPr>
            <a:lvl9pPr marL="2741930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165" indent="0" latinLnBrk="0">
              <a:buNone/>
              <a:defRPr lang="zh-CN" sz="800"/>
            </a:lvl3pPr>
            <a:lvl4pPr marL="1028065" indent="0" latinLnBrk="0">
              <a:buNone/>
              <a:defRPr lang="zh-CN" sz="700"/>
            </a:lvl4pPr>
            <a:lvl5pPr marL="1370965" indent="0" latinLnBrk="0">
              <a:buNone/>
              <a:defRPr lang="zh-CN" sz="700"/>
            </a:lvl5pPr>
            <a:lvl6pPr marL="1713230" indent="0" latinLnBrk="0">
              <a:buNone/>
              <a:defRPr lang="zh-CN" sz="700"/>
            </a:lvl6pPr>
            <a:lvl7pPr marL="2056130" indent="0" latinLnBrk="0">
              <a:buNone/>
              <a:defRPr lang="zh-CN" sz="700"/>
            </a:lvl7pPr>
            <a:lvl8pPr marL="2399030" indent="0" latinLnBrk="0">
              <a:buNone/>
              <a:defRPr lang="zh-CN" sz="700"/>
            </a:lvl8pPr>
            <a:lvl9pPr marL="2741930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05978"/>
            <a:ext cx="1971675" cy="44231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05978"/>
            <a:ext cx="5800725" cy="44231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 latinLnBrk="0">
              <a:defRPr lang="zh-CN"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 latinLnBrk="0">
              <a:buNone/>
              <a:defRPr lang="zh-CN" sz="2100"/>
            </a:lvl2pPr>
            <a:lvl3pPr marL="685165" indent="0" algn="ctr" latinLnBrk="0">
              <a:buNone/>
              <a:defRPr lang="zh-CN" sz="1800"/>
            </a:lvl3pPr>
            <a:lvl4pPr marL="1028065" indent="0" algn="ctr" latinLnBrk="0">
              <a:buNone/>
              <a:defRPr lang="zh-CN" sz="1500"/>
            </a:lvl4pPr>
            <a:lvl5pPr marL="1370965" indent="0" algn="ctr" latinLnBrk="0">
              <a:buNone/>
              <a:defRPr lang="zh-CN" sz="1500"/>
            </a:lvl5pPr>
            <a:lvl6pPr marL="1713865" indent="0" algn="ctr" latinLnBrk="0">
              <a:buNone/>
              <a:defRPr lang="zh-CN" sz="1500"/>
            </a:lvl6pPr>
            <a:lvl7pPr marL="2056130" indent="0" algn="ctr" latinLnBrk="0">
              <a:buNone/>
              <a:defRPr lang="zh-CN" sz="1500"/>
            </a:lvl7pPr>
            <a:lvl8pPr marL="2399030" indent="0" algn="ctr" latinLnBrk="0">
              <a:buNone/>
              <a:defRPr lang="zh-CN" sz="1500"/>
            </a:lvl8pPr>
            <a:lvl9pPr marL="2741930" indent="0" algn="ctr" latinLnBrk="0">
              <a:buNone/>
              <a:defRPr lang="zh-CN" sz="15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 latinLnBrk="0">
              <a:defRPr lang="zh-CN"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2pPr>
            <a:lvl3pPr marL="685165" indent="0" latinLnBrk="0">
              <a:buNone/>
              <a:defRPr lang="zh-CN" sz="12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6pPr>
            <a:lvl7pPr marL="20561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1622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71622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936" y="1261388"/>
            <a:ext cx="3867150" cy="54864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165" indent="0" latinLnBrk="0">
              <a:buNone/>
              <a:defRPr lang="zh-CN" sz="1400" b="1"/>
            </a:lvl3pPr>
            <a:lvl4pPr marL="1028065" indent="0" latinLnBrk="0">
              <a:buNone/>
              <a:defRPr lang="zh-CN" sz="1200" b="1"/>
            </a:lvl4pPr>
            <a:lvl5pPr marL="1370965" indent="0" latinLnBrk="0">
              <a:buNone/>
              <a:defRPr lang="zh-CN" sz="1200" b="1"/>
            </a:lvl5pPr>
            <a:lvl6pPr marL="1713865" indent="0" latinLnBrk="0">
              <a:buNone/>
              <a:defRPr lang="zh-CN" sz="1200" b="1"/>
            </a:lvl6pPr>
            <a:lvl7pPr marL="2056130" indent="0" latinLnBrk="0">
              <a:buNone/>
              <a:defRPr lang="zh-CN" sz="1200" b="1"/>
            </a:lvl7pPr>
            <a:lvl8pPr marL="2399030" indent="0" latinLnBrk="0">
              <a:buNone/>
              <a:defRPr lang="zh-CN" sz="1200" b="1"/>
            </a:lvl8pPr>
            <a:lvl9pPr marL="274193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936" y="1880662"/>
            <a:ext cx="386715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61299" y="1261388"/>
            <a:ext cx="3868340" cy="548640"/>
          </a:xfrm>
        </p:spPr>
        <p:txBody>
          <a:bodyPr anchor="b"/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165" indent="0" latinLnBrk="0">
              <a:buNone/>
              <a:defRPr lang="zh-CN" sz="1400" b="1"/>
            </a:lvl3pPr>
            <a:lvl4pPr marL="1028065" indent="0" latinLnBrk="0">
              <a:buNone/>
              <a:defRPr lang="zh-CN" sz="1200" b="1"/>
            </a:lvl4pPr>
            <a:lvl5pPr marL="1370965" indent="0" latinLnBrk="0">
              <a:buNone/>
              <a:defRPr lang="zh-CN" sz="1200" b="1"/>
            </a:lvl5pPr>
            <a:lvl6pPr marL="1713865" indent="0" latinLnBrk="0">
              <a:buNone/>
              <a:defRPr lang="zh-CN" sz="1200" b="1"/>
            </a:lvl6pPr>
            <a:lvl7pPr marL="2056130" indent="0" latinLnBrk="0">
              <a:buNone/>
              <a:defRPr lang="zh-CN" sz="1200" b="1"/>
            </a:lvl7pPr>
            <a:lvl8pPr marL="2399030" indent="0" latinLnBrk="0">
              <a:buNone/>
              <a:defRPr lang="zh-CN" sz="1200" b="1"/>
            </a:lvl8pPr>
            <a:lvl9pPr marL="274193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1299" y="1880662"/>
            <a:ext cx="386834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3765" indent="0">
              <a:buNone/>
              <a:defRPr sz="1600"/>
            </a:lvl3pPr>
            <a:lvl4pPr marL="1370965" indent="0">
              <a:buNone/>
              <a:defRPr sz="1400"/>
            </a:lvl4pPr>
            <a:lvl5pPr marL="1827530" indent="0">
              <a:buNone/>
              <a:defRPr sz="1400"/>
            </a:lvl5pPr>
            <a:lvl6pPr marL="2284730" indent="0">
              <a:buNone/>
              <a:defRPr sz="1400"/>
            </a:lvl6pPr>
            <a:lvl7pPr marL="2741930" indent="0">
              <a:buNone/>
              <a:defRPr sz="1400"/>
            </a:lvl7pPr>
            <a:lvl8pPr marL="3198495" indent="0">
              <a:buNone/>
              <a:defRPr sz="1400"/>
            </a:lvl8pPr>
            <a:lvl9pPr marL="365569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55C9-60E1-42EB-A1B6-069BC0BC84C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2" y="742950"/>
            <a:ext cx="4529613" cy="3657600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100"/>
            </a:lvl2pPr>
            <a:lvl3pPr latinLnBrk="0">
              <a:defRPr lang="zh-CN" sz="1800"/>
            </a:lvl3pPr>
            <a:lvl4pPr latinLnBrk="0">
              <a:defRPr lang="zh-CN" sz="1500"/>
            </a:lvl4pPr>
            <a:lvl5pPr latinLnBrk="0">
              <a:defRPr lang="zh-CN" sz="1500"/>
            </a:lvl5pPr>
            <a:lvl6pPr latinLnBrk="0">
              <a:defRPr lang="zh-CN" sz="1500"/>
            </a:lvl6pPr>
            <a:lvl7pPr latinLnBrk="0">
              <a:defRPr lang="zh-CN" sz="1500"/>
            </a:lvl7pPr>
            <a:lvl8pPr latinLnBrk="0">
              <a:defRPr lang="zh-CN" sz="1500"/>
            </a:lvl8pPr>
            <a:lvl9pPr latinLnBrk="0">
              <a:defRPr lang="zh-CN"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165" indent="0" latinLnBrk="0">
              <a:buNone/>
              <a:defRPr lang="zh-CN" sz="800"/>
            </a:lvl3pPr>
            <a:lvl4pPr marL="1028065" indent="0" latinLnBrk="0">
              <a:buNone/>
              <a:defRPr lang="zh-CN" sz="700"/>
            </a:lvl4pPr>
            <a:lvl5pPr marL="1370965" indent="0" latinLnBrk="0">
              <a:buNone/>
              <a:defRPr lang="zh-CN" sz="700"/>
            </a:lvl5pPr>
            <a:lvl6pPr marL="1713865" indent="0" latinLnBrk="0">
              <a:buNone/>
              <a:defRPr lang="zh-CN" sz="700"/>
            </a:lvl6pPr>
            <a:lvl7pPr marL="2056130" indent="0" latinLnBrk="0">
              <a:buNone/>
              <a:defRPr lang="zh-CN" sz="700"/>
            </a:lvl7pPr>
            <a:lvl8pPr marL="2399030" indent="0" latinLnBrk="0">
              <a:buNone/>
              <a:defRPr lang="zh-CN" sz="700"/>
            </a:lvl8pPr>
            <a:lvl9pPr marL="2741930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530852" cy="3657600"/>
          </a:xfrm>
        </p:spPr>
        <p:txBody>
          <a:bodyPr/>
          <a:lstStyle>
            <a:lvl1pPr marL="0" indent="0" latinLnBrk="0">
              <a:buNone/>
              <a:defRPr lang="zh-CN" sz="2400"/>
            </a:lvl1pPr>
            <a:lvl2pPr marL="342900" indent="0" latinLnBrk="0">
              <a:buNone/>
              <a:defRPr lang="zh-CN" sz="2100"/>
            </a:lvl2pPr>
            <a:lvl3pPr marL="685165" indent="0" latinLnBrk="0">
              <a:buNone/>
              <a:defRPr lang="zh-CN" sz="1800"/>
            </a:lvl3pPr>
            <a:lvl4pPr marL="1028065" indent="0" latinLnBrk="0">
              <a:buNone/>
              <a:defRPr lang="zh-CN" sz="1500"/>
            </a:lvl4pPr>
            <a:lvl5pPr marL="1370965" indent="0" latinLnBrk="0">
              <a:buNone/>
              <a:defRPr lang="zh-CN" sz="1500"/>
            </a:lvl5pPr>
            <a:lvl6pPr marL="1713865" indent="0" latinLnBrk="0">
              <a:buNone/>
              <a:defRPr lang="zh-CN" sz="1500"/>
            </a:lvl6pPr>
            <a:lvl7pPr marL="2056130" indent="0" latinLnBrk="0">
              <a:buNone/>
              <a:defRPr lang="zh-CN" sz="1500"/>
            </a:lvl7pPr>
            <a:lvl8pPr marL="2399030" indent="0" latinLnBrk="0">
              <a:buNone/>
              <a:defRPr lang="zh-CN" sz="1500"/>
            </a:lvl8pPr>
            <a:lvl9pPr marL="2741930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165" indent="0" latinLnBrk="0">
              <a:buNone/>
              <a:defRPr lang="zh-CN" sz="800"/>
            </a:lvl3pPr>
            <a:lvl4pPr marL="1028065" indent="0" latinLnBrk="0">
              <a:buNone/>
              <a:defRPr lang="zh-CN" sz="700"/>
            </a:lvl4pPr>
            <a:lvl5pPr marL="1370965" indent="0" latinLnBrk="0">
              <a:buNone/>
              <a:defRPr lang="zh-CN" sz="700"/>
            </a:lvl5pPr>
            <a:lvl6pPr marL="1713865" indent="0" latinLnBrk="0">
              <a:buNone/>
              <a:defRPr lang="zh-CN" sz="700"/>
            </a:lvl6pPr>
            <a:lvl7pPr marL="2056130" indent="0" latinLnBrk="0">
              <a:buNone/>
              <a:defRPr lang="zh-CN" sz="700"/>
            </a:lvl7pPr>
            <a:lvl8pPr marL="2399030" indent="0" latinLnBrk="0">
              <a:buNone/>
              <a:defRPr lang="zh-CN" sz="700"/>
            </a:lvl8pPr>
            <a:lvl9pPr marL="2741930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05978"/>
            <a:ext cx="1971675" cy="44231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05978"/>
            <a:ext cx="5800725" cy="44231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 latinLnBrk="0">
              <a:defRPr lang="zh-CN"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 latinLnBrk="0">
              <a:buNone/>
              <a:defRPr lang="zh-CN" sz="2100"/>
            </a:lvl2pPr>
            <a:lvl3pPr marL="685165" indent="0" algn="ctr" latinLnBrk="0">
              <a:buNone/>
              <a:defRPr lang="zh-CN" sz="1800"/>
            </a:lvl3pPr>
            <a:lvl4pPr marL="1028065" indent="0" algn="ctr" latinLnBrk="0">
              <a:buNone/>
              <a:defRPr lang="zh-CN" sz="1500"/>
            </a:lvl4pPr>
            <a:lvl5pPr marL="1370965" indent="0" algn="ctr" latinLnBrk="0">
              <a:buNone/>
              <a:defRPr lang="zh-CN" sz="1500"/>
            </a:lvl5pPr>
            <a:lvl6pPr marL="1713865" indent="0" algn="ctr" latinLnBrk="0">
              <a:buNone/>
              <a:defRPr lang="zh-CN" sz="1500"/>
            </a:lvl6pPr>
            <a:lvl7pPr marL="2056130" indent="0" algn="ctr" latinLnBrk="0">
              <a:buNone/>
              <a:defRPr lang="zh-CN" sz="1500"/>
            </a:lvl7pPr>
            <a:lvl8pPr marL="2399030" indent="0" algn="ctr" latinLnBrk="0">
              <a:buNone/>
              <a:defRPr lang="zh-CN" sz="1500"/>
            </a:lvl8pPr>
            <a:lvl9pPr marL="2741930" indent="0" algn="ctr" latinLnBrk="0">
              <a:buNone/>
              <a:defRPr lang="zh-CN" sz="15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 latinLnBrk="0">
              <a:defRPr lang="zh-CN"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2pPr>
            <a:lvl3pPr marL="685165" indent="0" latinLnBrk="0">
              <a:buNone/>
              <a:defRPr lang="zh-CN" sz="12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6pPr>
            <a:lvl7pPr marL="20561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1620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71620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936" y="1261388"/>
            <a:ext cx="3867150" cy="54864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165" indent="0" latinLnBrk="0">
              <a:buNone/>
              <a:defRPr lang="zh-CN" sz="1400" b="1"/>
            </a:lvl3pPr>
            <a:lvl4pPr marL="1028065" indent="0" latinLnBrk="0">
              <a:buNone/>
              <a:defRPr lang="zh-CN" sz="1200" b="1"/>
            </a:lvl4pPr>
            <a:lvl5pPr marL="1370965" indent="0" latinLnBrk="0">
              <a:buNone/>
              <a:defRPr lang="zh-CN" sz="1200" b="1"/>
            </a:lvl5pPr>
            <a:lvl6pPr marL="1713865" indent="0" latinLnBrk="0">
              <a:buNone/>
              <a:defRPr lang="zh-CN" sz="1200" b="1"/>
            </a:lvl6pPr>
            <a:lvl7pPr marL="2056130" indent="0" latinLnBrk="0">
              <a:buNone/>
              <a:defRPr lang="zh-CN" sz="1200" b="1"/>
            </a:lvl7pPr>
            <a:lvl8pPr marL="2399030" indent="0" latinLnBrk="0">
              <a:buNone/>
              <a:defRPr lang="zh-CN" sz="1200" b="1"/>
            </a:lvl8pPr>
            <a:lvl9pPr marL="274193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936" y="1880662"/>
            <a:ext cx="386715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61299" y="1261388"/>
            <a:ext cx="3868340" cy="548640"/>
          </a:xfrm>
        </p:spPr>
        <p:txBody>
          <a:bodyPr anchor="b"/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165" indent="0" latinLnBrk="0">
              <a:buNone/>
              <a:defRPr lang="zh-CN" sz="1400" b="1"/>
            </a:lvl3pPr>
            <a:lvl4pPr marL="1028065" indent="0" latinLnBrk="0">
              <a:buNone/>
              <a:defRPr lang="zh-CN" sz="1200" b="1"/>
            </a:lvl4pPr>
            <a:lvl5pPr marL="1370965" indent="0" latinLnBrk="0">
              <a:buNone/>
              <a:defRPr lang="zh-CN" sz="1200" b="1"/>
            </a:lvl5pPr>
            <a:lvl6pPr marL="1713865" indent="0" latinLnBrk="0">
              <a:buNone/>
              <a:defRPr lang="zh-CN" sz="1200" b="1"/>
            </a:lvl6pPr>
            <a:lvl7pPr marL="2056130" indent="0" latinLnBrk="0">
              <a:buNone/>
              <a:defRPr lang="zh-CN" sz="1200" b="1"/>
            </a:lvl7pPr>
            <a:lvl8pPr marL="2399030" indent="0" latinLnBrk="0">
              <a:buNone/>
              <a:defRPr lang="zh-CN" sz="1200" b="1"/>
            </a:lvl8pPr>
            <a:lvl9pPr marL="274193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1299" y="1880662"/>
            <a:ext cx="386834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5788-4B0F-4B78-BDA4-23D416A9FC0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2" y="742950"/>
            <a:ext cx="4529613" cy="3657600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100"/>
            </a:lvl2pPr>
            <a:lvl3pPr latinLnBrk="0">
              <a:defRPr lang="zh-CN" sz="1800"/>
            </a:lvl3pPr>
            <a:lvl4pPr latinLnBrk="0">
              <a:defRPr lang="zh-CN" sz="1500"/>
            </a:lvl4pPr>
            <a:lvl5pPr latinLnBrk="0">
              <a:defRPr lang="zh-CN" sz="1500"/>
            </a:lvl5pPr>
            <a:lvl6pPr latinLnBrk="0">
              <a:defRPr lang="zh-CN" sz="1500"/>
            </a:lvl6pPr>
            <a:lvl7pPr latinLnBrk="0">
              <a:defRPr lang="zh-CN" sz="1500"/>
            </a:lvl7pPr>
            <a:lvl8pPr latinLnBrk="0">
              <a:defRPr lang="zh-CN" sz="1500"/>
            </a:lvl8pPr>
            <a:lvl9pPr latinLnBrk="0">
              <a:defRPr lang="zh-CN"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165" indent="0" latinLnBrk="0">
              <a:buNone/>
              <a:defRPr lang="zh-CN" sz="800"/>
            </a:lvl3pPr>
            <a:lvl4pPr marL="1028065" indent="0" latinLnBrk="0">
              <a:buNone/>
              <a:defRPr lang="zh-CN" sz="700"/>
            </a:lvl4pPr>
            <a:lvl5pPr marL="1370965" indent="0" latinLnBrk="0">
              <a:buNone/>
              <a:defRPr lang="zh-CN" sz="700"/>
            </a:lvl5pPr>
            <a:lvl6pPr marL="1713865" indent="0" latinLnBrk="0">
              <a:buNone/>
              <a:defRPr lang="zh-CN" sz="700"/>
            </a:lvl6pPr>
            <a:lvl7pPr marL="2056130" indent="0" latinLnBrk="0">
              <a:buNone/>
              <a:defRPr lang="zh-CN" sz="700"/>
            </a:lvl7pPr>
            <a:lvl8pPr marL="2399030" indent="0" latinLnBrk="0">
              <a:buNone/>
              <a:defRPr lang="zh-CN" sz="700"/>
            </a:lvl8pPr>
            <a:lvl9pPr marL="2741930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530852" cy="3657600"/>
          </a:xfrm>
        </p:spPr>
        <p:txBody>
          <a:bodyPr/>
          <a:lstStyle>
            <a:lvl1pPr marL="0" indent="0" latinLnBrk="0">
              <a:buNone/>
              <a:defRPr lang="zh-CN" sz="2400"/>
            </a:lvl1pPr>
            <a:lvl2pPr marL="342900" indent="0" latinLnBrk="0">
              <a:buNone/>
              <a:defRPr lang="zh-CN" sz="2100"/>
            </a:lvl2pPr>
            <a:lvl3pPr marL="685165" indent="0" latinLnBrk="0">
              <a:buNone/>
              <a:defRPr lang="zh-CN" sz="1800"/>
            </a:lvl3pPr>
            <a:lvl4pPr marL="1028065" indent="0" latinLnBrk="0">
              <a:buNone/>
              <a:defRPr lang="zh-CN" sz="1500"/>
            </a:lvl4pPr>
            <a:lvl5pPr marL="1370965" indent="0" latinLnBrk="0">
              <a:buNone/>
              <a:defRPr lang="zh-CN" sz="1500"/>
            </a:lvl5pPr>
            <a:lvl6pPr marL="1713865" indent="0" latinLnBrk="0">
              <a:buNone/>
              <a:defRPr lang="zh-CN" sz="1500"/>
            </a:lvl6pPr>
            <a:lvl7pPr marL="2056130" indent="0" latinLnBrk="0">
              <a:buNone/>
              <a:defRPr lang="zh-CN" sz="1500"/>
            </a:lvl7pPr>
            <a:lvl8pPr marL="2399030" indent="0" latinLnBrk="0">
              <a:buNone/>
              <a:defRPr lang="zh-CN" sz="1500"/>
            </a:lvl8pPr>
            <a:lvl9pPr marL="2741930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165" indent="0" latinLnBrk="0">
              <a:buNone/>
              <a:defRPr lang="zh-CN" sz="800"/>
            </a:lvl3pPr>
            <a:lvl4pPr marL="1028065" indent="0" latinLnBrk="0">
              <a:buNone/>
              <a:defRPr lang="zh-CN" sz="700"/>
            </a:lvl4pPr>
            <a:lvl5pPr marL="1370965" indent="0" latinLnBrk="0">
              <a:buNone/>
              <a:defRPr lang="zh-CN" sz="700"/>
            </a:lvl5pPr>
            <a:lvl6pPr marL="1713865" indent="0" latinLnBrk="0">
              <a:buNone/>
              <a:defRPr lang="zh-CN" sz="700"/>
            </a:lvl6pPr>
            <a:lvl7pPr marL="2056130" indent="0" latinLnBrk="0">
              <a:buNone/>
              <a:defRPr lang="zh-CN" sz="700"/>
            </a:lvl7pPr>
            <a:lvl8pPr marL="2399030" indent="0" latinLnBrk="0">
              <a:buNone/>
              <a:defRPr lang="zh-CN" sz="700"/>
            </a:lvl8pPr>
            <a:lvl9pPr marL="2741930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05978"/>
            <a:ext cx="1971675" cy="44231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05978"/>
            <a:ext cx="5800725" cy="44231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 latinLnBrk="0">
              <a:defRPr lang="zh-CN"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 latinLnBrk="0">
              <a:buNone/>
              <a:defRPr lang="zh-CN" sz="2100"/>
            </a:lvl2pPr>
            <a:lvl3pPr marL="685800" indent="0" algn="ctr" latinLnBrk="0">
              <a:buNone/>
              <a:defRPr lang="zh-CN" sz="1800"/>
            </a:lvl3pPr>
            <a:lvl4pPr marL="1028065" indent="0" algn="ctr" latinLnBrk="0">
              <a:buNone/>
              <a:defRPr lang="zh-CN" sz="1500"/>
            </a:lvl4pPr>
            <a:lvl5pPr marL="1370965" indent="0" algn="ctr" latinLnBrk="0">
              <a:buNone/>
              <a:defRPr lang="zh-CN" sz="1500"/>
            </a:lvl5pPr>
            <a:lvl6pPr marL="1713865" indent="0" algn="ctr" latinLnBrk="0">
              <a:buNone/>
              <a:defRPr lang="zh-CN" sz="1500"/>
            </a:lvl6pPr>
            <a:lvl7pPr marL="2056765" indent="0" algn="ctr" latinLnBrk="0">
              <a:buNone/>
              <a:defRPr lang="zh-CN" sz="1500"/>
            </a:lvl7pPr>
            <a:lvl8pPr marL="2399030" indent="0" algn="ctr" latinLnBrk="0">
              <a:buNone/>
              <a:defRPr lang="zh-CN" sz="1500"/>
            </a:lvl8pPr>
            <a:lvl9pPr marL="2741930" indent="0" algn="ctr" latinLnBrk="0">
              <a:buNone/>
              <a:defRPr lang="zh-CN" sz="15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 latinLnBrk="0">
              <a:defRPr lang="zh-CN"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CN" sz="12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1617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71617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936" y="1261388"/>
            <a:ext cx="3867150" cy="54864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400" b="1"/>
            </a:lvl3pPr>
            <a:lvl4pPr marL="1028065" indent="0" latinLnBrk="0">
              <a:buNone/>
              <a:defRPr lang="zh-CN" sz="1200" b="1"/>
            </a:lvl4pPr>
            <a:lvl5pPr marL="1370965" indent="0" latinLnBrk="0">
              <a:buNone/>
              <a:defRPr lang="zh-CN" sz="1200" b="1"/>
            </a:lvl5pPr>
            <a:lvl6pPr marL="1713865" indent="0" latinLnBrk="0">
              <a:buNone/>
              <a:defRPr lang="zh-CN" sz="1200" b="1"/>
            </a:lvl6pPr>
            <a:lvl7pPr marL="2056765" indent="0" latinLnBrk="0">
              <a:buNone/>
              <a:defRPr lang="zh-CN" sz="1200" b="1"/>
            </a:lvl7pPr>
            <a:lvl8pPr marL="2399030" indent="0" latinLnBrk="0">
              <a:buNone/>
              <a:defRPr lang="zh-CN" sz="1200" b="1"/>
            </a:lvl8pPr>
            <a:lvl9pPr marL="274193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936" y="1880662"/>
            <a:ext cx="386715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61299" y="1261388"/>
            <a:ext cx="3868340" cy="548640"/>
          </a:xfrm>
        </p:spPr>
        <p:txBody>
          <a:bodyPr anchor="b"/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400" b="1"/>
            </a:lvl3pPr>
            <a:lvl4pPr marL="1028065" indent="0" latinLnBrk="0">
              <a:buNone/>
              <a:defRPr lang="zh-CN" sz="1200" b="1"/>
            </a:lvl4pPr>
            <a:lvl5pPr marL="1370965" indent="0" latinLnBrk="0">
              <a:buNone/>
              <a:defRPr lang="zh-CN" sz="1200" b="1"/>
            </a:lvl5pPr>
            <a:lvl6pPr marL="1713865" indent="0" latinLnBrk="0">
              <a:buNone/>
              <a:defRPr lang="zh-CN" sz="1200" b="1"/>
            </a:lvl6pPr>
            <a:lvl7pPr marL="2056765" indent="0" latinLnBrk="0">
              <a:buNone/>
              <a:defRPr lang="zh-CN" sz="1200" b="1"/>
            </a:lvl7pPr>
            <a:lvl8pPr marL="2399030" indent="0" latinLnBrk="0">
              <a:buNone/>
              <a:defRPr lang="zh-CN" sz="1200" b="1"/>
            </a:lvl8pPr>
            <a:lvl9pPr marL="274193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1299" y="1880662"/>
            <a:ext cx="386834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00FB-D31D-4676-AB24-B3D3D21B064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2" y="742950"/>
            <a:ext cx="4529613" cy="3657600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100"/>
            </a:lvl2pPr>
            <a:lvl3pPr latinLnBrk="0">
              <a:defRPr lang="zh-CN" sz="1800"/>
            </a:lvl3pPr>
            <a:lvl4pPr latinLnBrk="0">
              <a:defRPr lang="zh-CN" sz="1500"/>
            </a:lvl4pPr>
            <a:lvl5pPr latinLnBrk="0">
              <a:defRPr lang="zh-CN" sz="1500"/>
            </a:lvl5pPr>
            <a:lvl6pPr latinLnBrk="0">
              <a:defRPr lang="zh-CN" sz="1500"/>
            </a:lvl6pPr>
            <a:lvl7pPr latinLnBrk="0">
              <a:defRPr lang="zh-CN" sz="1500"/>
            </a:lvl7pPr>
            <a:lvl8pPr latinLnBrk="0">
              <a:defRPr lang="zh-CN" sz="1500"/>
            </a:lvl8pPr>
            <a:lvl9pPr latinLnBrk="0">
              <a:defRPr lang="zh-CN"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800"/>
            </a:lvl3pPr>
            <a:lvl4pPr marL="1028065" indent="0" latinLnBrk="0">
              <a:buNone/>
              <a:defRPr lang="zh-CN" sz="700"/>
            </a:lvl4pPr>
            <a:lvl5pPr marL="1370965" indent="0" latinLnBrk="0">
              <a:buNone/>
              <a:defRPr lang="zh-CN" sz="700"/>
            </a:lvl5pPr>
            <a:lvl6pPr marL="1713865" indent="0" latinLnBrk="0">
              <a:buNone/>
              <a:defRPr lang="zh-CN" sz="700"/>
            </a:lvl6pPr>
            <a:lvl7pPr marL="2056765" indent="0" latinLnBrk="0">
              <a:buNone/>
              <a:defRPr lang="zh-CN" sz="700"/>
            </a:lvl7pPr>
            <a:lvl8pPr marL="2399030" indent="0" latinLnBrk="0">
              <a:buNone/>
              <a:defRPr lang="zh-CN" sz="700"/>
            </a:lvl8pPr>
            <a:lvl9pPr marL="2741930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530852" cy="3657600"/>
          </a:xfrm>
        </p:spPr>
        <p:txBody>
          <a:bodyPr/>
          <a:lstStyle>
            <a:lvl1pPr marL="0" indent="0" latinLnBrk="0">
              <a:buNone/>
              <a:defRPr lang="zh-CN" sz="2400"/>
            </a:lvl1pPr>
            <a:lvl2pPr marL="342900" indent="0" latinLnBrk="0">
              <a:buNone/>
              <a:defRPr lang="zh-CN" sz="2100"/>
            </a:lvl2pPr>
            <a:lvl3pPr marL="685800" indent="0" latinLnBrk="0">
              <a:buNone/>
              <a:defRPr lang="zh-CN" sz="1800"/>
            </a:lvl3pPr>
            <a:lvl4pPr marL="1028065" indent="0" latinLnBrk="0">
              <a:buNone/>
              <a:defRPr lang="zh-CN" sz="1500"/>
            </a:lvl4pPr>
            <a:lvl5pPr marL="1370965" indent="0" latinLnBrk="0">
              <a:buNone/>
              <a:defRPr lang="zh-CN" sz="1500"/>
            </a:lvl5pPr>
            <a:lvl6pPr marL="1713865" indent="0" latinLnBrk="0">
              <a:buNone/>
              <a:defRPr lang="zh-CN" sz="1500"/>
            </a:lvl6pPr>
            <a:lvl7pPr marL="2056765" indent="0" latinLnBrk="0">
              <a:buNone/>
              <a:defRPr lang="zh-CN" sz="1500"/>
            </a:lvl7pPr>
            <a:lvl8pPr marL="2399030" indent="0" latinLnBrk="0">
              <a:buNone/>
              <a:defRPr lang="zh-CN" sz="1500"/>
            </a:lvl8pPr>
            <a:lvl9pPr marL="2741930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800"/>
            </a:lvl3pPr>
            <a:lvl4pPr marL="1028065" indent="0" latinLnBrk="0">
              <a:buNone/>
              <a:defRPr lang="zh-CN" sz="700"/>
            </a:lvl4pPr>
            <a:lvl5pPr marL="1370965" indent="0" latinLnBrk="0">
              <a:buNone/>
              <a:defRPr lang="zh-CN" sz="700"/>
            </a:lvl5pPr>
            <a:lvl6pPr marL="1713865" indent="0" latinLnBrk="0">
              <a:buNone/>
              <a:defRPr lang="zh-CN" sz="700"/>
            </a:lvl6pPr>
            <a:lvl7pPr marL="2056765" indent="0" latinLnBrk="0">
              <a:buNone/>
              <a:defRPr lang="zh-CN" sz="700"/>
            </a:lvl7pPr>
            <a:lvl8pPr marL="2399030" indent="0" latinLnBrk="0">
              <a:buNone/>
              <a:defRPr lang="zh-CN" sz="700"/>
            </a:lvl8pPr>
            <a:lvl9pPr marL="2741930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05978"/>
            <a:ext cx="1971675" cy="44231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05978"/>
            <a:ext cx="5800725" cy="44231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 latinLnBrk="0">
              <a:defRPr lang="zh-CN"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 latinLnBrk="0">
              <a:buNone/>
              <a:defRPr lang="zh-CN" sz="2100"/>
            </a:lvl2pPr>
            <a:lvl3pPr marL="685800" indent="0" algn="ctr" latinLnBrk="0">
              <a:buNone/>
              <a:defRPr lang="zh-CN" sz="1800"/>
            </a:lvl3pPr>
            <a:lvl4pPr marL="1028065" indent="0" algn="ctr" latinLnBrk="0">
              <a:buNone/>
              <a:defRPr lang="zh-CN" sz="1500"/>
            </a:lvl4pPr>
            <a:lvl5pPr marL="1370965" indent="0" algn="ctr" latinLnBrk="0">
              <a:buNone/>
              <a:defRPr lang="zh-CN" sz="1500"/>
            </a:lvl5pPr>
            <a:lvl6pPr marL="1713865" indent="0" algn="ctr" latinLnBrk="0">
              <a:buNone/>
              <a:defRPr lang="zh-CN" sz="1500"/>
            </a:lvl6pPr>
            <a:lvl7pPr marL="2056765" indent="0" algn="ctr" latinLnBrk="0">
              <a:buNone/>
              <a:defRPr lang="zh-CN" sz="1500"/>
            </a:lvl7pPr>
            <a:lvl8pPr marL="2399665" indent="0" algn="ctr" latinLnBrk="0">
              <a:buNone/>
              <a:defRPr lang="zh-CN" sz="1500"/>
            </a:lvl8pPr>
            <a:lvl9pPr marL="2742565" indent="0" algn="ctr" latinLnBrk="0">
              <a:buNone/>
              <a:defRPr lang="zh-CN" sz="15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 latinLnBrk="0">
              <a:defRPr lang="zh-CN"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CN" sz="12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1613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71613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4" tIns="45697" rIns="91394" bIns="45697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2235223"/>
            <a:ext cx="9144000" cy="1371599"/>
          </a:xfrm>
          <a:prstGeom prst="rect">
            <a:avLst/>
          </a:prstGeom>
          <a:gradFill>
            <a:gsLst>
              <a:gs pos="90000">
                <a:srgbClr val="AFDB7F">
                  <a:alpha val="76000"/>
                </a:srgbClr>
              </a:gs>
              <a:gs pos="20000">
                <a:srgbClr val="0070C0">
                  <a:alpha val="77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D9B9-FE65-4863-84A9-FFF5032A252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936" y="1261388"/>
            <a:ext cx="3867150" cy="54864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400" b="1"/>
            </a:lvl3pPr>
            <a:lvl4pPr marL="1028065" indent="0" latinLnBrk="0">
              <a:buNone/>
              <a:defRPr lang="zh-CN" sz="1200" b="1"/>
            </a:lvl4pPr>
            <a:lvl5pPr marL="1370965" indent="0" latinLnBrk="0">
              <a:buNone/>
              <a:defRPr lang="zh-CN" sz="1200" b="1"/>
            </a:lvl5pPr>
            <a:lvl6pPr marL="1713865" indent="0" latinLnBrk="0">
              <a:buNone/>
              <a:defRPr lang="zh-CN" sz="1200" b="1"/>
            </a:lvl6pPr>
            <a:lvl7pPr marL="2056765" indent="0" latinLnBrk="0">
              <a:buNone/>
              <a:defRPr lang="zh-CN" sz="1200" b="1"/>
            </a:lvl7pPr>
            <a:lvl8pPr marL="2399665" indent="0" latinLnBrk="0">
              <a:buNone/>
              <a:defRPr lang="zh-CN" sz="1200" b="1"/>
            </a:lvl8pPr>
            <a:lvl9pPr marL="2742565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936" y="1880662"/>
            <a:ext cx="386715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61299" y="1261388"/>
            <a:ext cx="3868340" cy="548640"/>
          </a:xfrm>
        </p:spPr>
        <p:txBody>
          <a:bodyPr anchor="b"/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400" b="1"/>
            </a:lvl3pPr>
            <a:lvl4pPr marL="1028065" indent="0" latinLnBrk="0">
              <a:buNone/>
              <a:defRPr lang="zh-CN" sz="1200" b="1"/>
            </a:lvl4pPr>
            <a:lvl5pPr marL="1370965" indent="0" latinLnBrk="0">
              <a:buNone/>
              <a:defRPr lang="zh-CN" sz="1200" b="1"/>
            </a:lvl5pPr>
            <a:lvl6pPr marL="1713865" indent="0" latinLnBrk="0">
              <a:buNone/>
              <a:defRPr lang="zh-CN" sz="1200" b="1"/>
            </a:lvl6pPr>
            <a:lvl7pPr marL="2056765" indent="0" latinLnBrk="0">
              <a:buNone/>
              <a:defRPr lang="zh-CN" sz="1200" b="1"/>
            </a:lvl7pPr>
            <a:lvl8pPr marL="2399665" indent="0" latinLnBrk="0">
              <a:buNone/>
              <a:defRPr lang="zh-CN" sz="1200" b="1"/>
            </a:lvl8pPr>
            <a:lvl9pPr marL="2742565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1299" y="1880662"/>
            <a:ext cx="386834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2" y="742950"/>
            <a:ext cx="4529613" cy="3657600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100"/>
            </a:lvl2pPr>
            <a:lvl3pPr latinLnBrk="0">
              <a:defRPr lang="zh-CN" sz="1800"/>
            </a:lvl3pPr>
            <a:lvl4pPr latinLnBrk="0">
              <a:defRPr lang="zh-CN" sz="1500"/>
            </a:lvl4pPr>
            <a:lvl5pPr latinLnBrk="0">
              <a:defRPr lang="zh-CN" sz="1500"/>
            </a:lvl5pPr>
            <a:lvl6pPr latinLnBrk="0">
              <a:defRPr lang="zh-CN" sz="1500"/>
            </a:lvl6pPr>
            <a:lvl7pPr latinLnBrk="0">
              <a:defRPr lang="zh-CN" sz="1500"/>
            </a:lvl7pPr>
            <a:lvl8pPr latinLnBrk="0">
              <a:defRPr lang="zh-CN" sz="1500"/>
            </a:lvl8pPr>
            <a:lvl9pPr latinLnBrk="0">
              <a:defRPr lang="zh-CN"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800"/>
            </a:lvl3pPr>
            <a:lvl4pPr marL="1028065" indent="0" latinLnBrk="0">
              <a:buNone/>
              <a:defRPr lang="zh-CN" sz="700"/>
            </a:lvl4pPr>
            <a:lvl5pPr marL="1370965" indent="0" latinLnBrk="0">
              <a:buNone/>
              <a:defRPr lang="zh-CN" sz="700"/>
            </a:lvl5pPr>
            <a:lvl6pPr marL="1713865" indent="0" latinLnBrk="0">
              <a:buNone/>
              <a:defRPr lang="zh-CN" sz="700"/>
            </a:lvl6pPr>
            <a:lvl7pPr marL="2056765" indent="0" latinLnBrk="0">
              <a:buNone/>
              <a:defRPr lang="zh-CN" sz="700"/>
            </a:lvl7pPr>
            <a:lvl8pPr marL="2399665" indent="0" latinLnBrk="0">
              <a:buNone/>
              <a:defRPr lang="zh-CN" sz="700"/>
            </a:lvl8pPr>
            <a:lvl9pPr marL="2742565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530852" cy="3657600"/>
          </a:xfrm>
        </p:spPr>
        <p:txBody>
          <a:bodyPr/>
          <a:lstStyle>
            <a:lvl1pPr marL="0" indent="0" latinLnBrk="0">
              <a:buNone/>
              <a:defRPr lang="zh-CN" sz="2400"/>
            </a:lvl1pPr>
            <a:lvl2pPr marL="342900" indent="0" latinLnBrk="0">
              <a:buNone/>
              <a:defRPr lang="zh-CN" sz="2100"/>
            </a:lvl2pPr>
            <a:lvl3pPr marL="685800" indent="0" latinLnBrk="0">
              <a:buNone/>
              <a:defRPr lang="zh-CN" sz="1800"/>
            </a:lvl3pPr>
            <a:lvl4pPr marL="1028065" indent="0" latinLnBrk="0">
              <a:buNone/>
              <a:defRPr lang="zh-CN" sz="1500"/>
            </a:lvl4pPr>
            <a:lvl5pPr marL="1370965" indent="0" latinLnBrk="0">
              <a:buNone/>
              <a:defRPr lang="zh-CN" sz="1500"/>
            </a:lvl5pPr>
            <a:lvl6pPr marL="1713865" indent="0" latinLnBrk="0">
              <a:buNone/>
              <a:defRPr lang="zh-CN" sz="1500"/>
            </a:lvl6pPr>
            <a:lvl7pPr marL="2056765" indent="0" latinLnBrk="0">
              <a:buNone/>
              <a:defRPr lang="zh-CN" sz="1500"/>
            </a:lvl7pPr>
            <a:lvl8pPr marL="2399665" indent="0" latinLnBrk="0">
              <a:buNone/>
              <a:defRPr lang="zh-CN" sz="1500"/>
            </a:lvl8pPr>
            <a:lvl9pPr marL="2742565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800"/>
            </a:lvl3pPr>
            <a:lvl4pPr marL="1028065" indent="0" latinLnBrk="0">
              <a:buNone/>
              <a:defRPr lang="zh-CN" sz="700"/>
            </a:lvl4pPr>
            <a:lvl5pPr marL="1370965" indent="0" latinLnBrk="0">
              <a:buNone/>
              <a:defRPr lang="zh-CN" sz="700"/>
            </a:lvl5pPr>
            <a:lvl6pPr marL="1713865" indent="0" latinLnBrk="0">
              <a:buNone/>
              <a:defRPr lang="zh-CN" sz="700"/>
            </a:lvl6pPr>
            <a:lvl7pPr marL="2056765" indent="0" latinLnBrk="0">
              <a:buNone/>
              <a:defRPr lang="zh-CN" sz="700"/>
            </a:lvl7pPr>
            <a:lvl8pPr marL="2399665" indent="0" latinLnBrk="0">
              <a:buNone/>
              <a:defRPr lang="zh-CN" sz="700"/>
            </a:lvl8pPr>
            <a:lvl9pPr marL="2742565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05978"/>
            <a:ext cx="1971675" cy="44231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05978"/>
            <a:ext cx="5800725" cy="44231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9650" y="235745"/>
            <a:ext cx="7124700" cy="964406"/>
          </a:xfrm>
          <a:prstGeom prst="rect">
            <a:avLst/>
          </a:prstGeom>
        </p:spPr>
        <p:txBody>
          <a:bodyPr lIns="51422" tIns="25718" rIns="51422" bIns="2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898" y="13801"/>
            <a:ext cx="6429420" cy="450041"/>
          </a:xfrm>
        </p:spPr>
        <p:txBody>
          <a:bodyPr>
            <a:normAutofit/>
          </a:bodyPr>
          <a:lstStyle>
            <a:lvl1pPr marL="0" algn="l" defTabSz="822325" rtl="0" eaLnBrk="1" latinLnBrk="0" hangingPunct="1">
              <a:defRPr lang="zh-CN" altLang="en-US" sz="2200" b="1" kern="1200" dirty="0">
                <a:solidFill>
                  <a:srgbClr val="4744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281" y="757057"/>
            <a:ext cx="8478878" cy="4003610"/>
          </a:xfrm>
        </p:spPr>
        <p:txBody>
          <a:bodyPr/>
          <a:lstStyle>
            <a:lvl1pPr>
              <a:lnSpc>
                <a:spcPct val="150000"/>
              </a:lnSpc>
              <a:buClr>
                <a:srgbClr val="8CB922"/>
              </a:buClr>
              <a:buFont typeface="Wingdings" panose="05000000000000000000" pitchFamily="2" charset="2"/>
              <a:buChar char="n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spcBef>
                <a:spcPts val="540"/>
              </a:spcBef>
              <a:buFont typeface="微软雅黑" panose="020B0503020204020204" pitchFamily="34" charset="-122"/>
              <a:buChar char="−"/>
              <a:defRPr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spcBef>
                <a:spcPts val="540"/>
              </a:spcBef>
              <a:buFont typeface="Wingdings" panose="05000000000000000000" pitchFamily="2" charset="2"/>
              <a:buChar char="ü"/>
              <a:def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spcBef>
                <a:spcPts val="540"/>
              </a:spcBef>
              <a:def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8856000" y="4884300"/>
            <a:ext cx="288000" cy="259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16200000">
            <a:off x="67102" y="4974411"/>
            <a:ext cx="110160" cy="1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灯片编号占位符 5"/>
          <p:cNvSpPr txBox="1"/>
          <p:nvPr userDrawn="1"/>
        </p:nvSpPr>
        <p:spPr>
          <a:xfrm>
            <a:off x="8786842" y="4888797"/>
            <a:ext cx="432000" cy="273844"/>
          </a:xfrm>
          <a:prstGeom prst="rect">
            <a:avLst/>
          </a:prstGeom>
        </p:spPr>
        <p:txBody>
          <a:bodyPr vert="horz" lIns="82270" tIns="41135" rIns="82270" bIns="41135" rtlCol="0" anchor="ctr"/>
          <a:lstStyle>
            <a:lvl1pPr marL="0" algn="ctr" defTabSz="914400" rtl="0" eaLnBrk="1" latinLnBrk="0" hangingPunct="1">
              <a:defRPr lang="zh-CN" altLang="en-US" sz="1400" kern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defTabSz="822325" fontAlgn="auto">
              <a:spcBef>
                <a:spcPts val="0"/>
              </a:spcBef>
              <a:spcAft>
                <a:spcPts val="0"/>
              </a:spcAft>
              <a:defRPr/>
            </a:pPr>
            <a:fld id="{F517FBF0-7E1C-4626-88C4-1D27BF4660A8}" type="slidenum">
              <a:rPr lang="en-US" altLang="zh-CN" sz="1300">
                <a:solidFill>
                  <a:prstClr val="white"/>
                </a:solidFill>
              </a:rPr>
            </a:fld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 userDrawn="1"/>
        </p:nvSpPr>
        <p:spPr>
          <a:xfrm>
            <a:off x="-186781" y="1"/>
            <a:ext cx="149332" cy="132446"/>
          </a:xfrm>
          <a:prstGeom prst="rect">
            <a:avLst/>
          </a:prstGeom>
          <a:solidFill>
            <a:srgbClr val="FDF4E5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 userDrawn="1"/>
        </p:nvSpPr>
        <p:spPr>
          <a:xfrm>
            <a:off x="-186780" y="347780"/>
            <a:ext cx="150269" cy="135233"/>
          </a:xfrm>
          <a:prstGeom prst="rect">
            <a:avLst/>
          </a:prstGeom>
          <a:solidFill>
            <a:srgbClr val="F8CC7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 userDrawn="1"/>
        </p:nvSpPr>
        <p:spPr>
          <a:xfrm>
            <a:off x="-186781" y="173884"/>
            <a:ext cx="149332" cy="132446"/>
          </a:xfrm>
          <a:prstGeom prst="rect">
            <a:avLst/>
          </a:prstGeom>
          <a:solidFill>
            <a:srgbClr val="FBE0B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 userDrawn="1"/>
        </p:nvSpPr>
        <p:spPr>
          <a:xfrm>
            <a:off x="-186780" y="529222"/>
            <a:ext cx="147173" cy="132446"/>
          </a:xfrm>
          <a:prstGeom prst="rect">
            <a:avLst/>
          </a:prstGeom>
          <a:solidFill>
            <a:srgbClr val="F5B84C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 userDrawn="1"/>
        </p:nvSpPr>
        <p:spPr>
          <a:xfrm>
            <a:off x="-186780" y="706780"/>
            <a:ext cx="147173" cy="132446"/>
          </a:xfrm>
          <a:prstGeom prst="rect">
            <a:avLst/>
          </a:prstGeom>
          <a:solidFill>
            <a:srgbClr val="F29A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 userDrawn="1"/>
        </p:nvSpPr>
        <p:spPr>
          <a:xfrm>
            <a:off x="-186783" y="880663"/>
            <a:ext cx="147173" cy="132446"/>
          </a:xfrm>
          <a:prstGeom prst="rect">
            <a:avLst/>
          </a:prstGeom>
          <a:solidFill>
            <a:srgbClr val="E8F1D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 userDrawn="1"/>
        </p:nvSpPr>
        <p:spPr>
          <a:xfrm>
            <a:off x="-186783" y="1061167"/>
            <a:ext cx="147173" cy="132446"/>
          </a:xfrm>
          <a:prstGeom prst="rect">
            <a:avLst/>
          </a:prstGeom>
          <a:solidFill>
            <a:srgbClr val="D1E3A6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 userDrawn="1"/>
        </p:nvSpPr>
        <p:spPr>
          <a:xfrm>
            <a:off x="-186783" y="1229701"/>
            <a:ext cx="147173" cy="132446"/>
          </a:xfrm>
          <a:prstGeom prst="rect">
            <a:avLst/>
          </a:prstGeom>
          <a:solidFill>
            <a:srgbClr val="BAD57A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9" name="矩形 58"/>
          <p:cNvSpPr/>
          <p:nvPr userDrawn="1"/>
        </p:nvSpPr>
        <p:spPr>
          <a:xfrm>
            <a:off x="-186783" y="1408958"/>
            <a:ext cx="147173" cy="132446"/>
          </a:xfrm>
          <a:prstGeom prst="rect">
            <a:avLst/>
          </a:prstGeom>
          <a:solidFill>
            <a:srgbClr val="A3C74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60" name="矩形 59"/>
          <p:cNvSpPr/>
          <p:nvPr userDrawn="1"/>
        </p:nvSpPr>
        <p:spPr>
          <a:xfrm>
            <a:off x="-186783" y="1589506"/>
            <a:ext cx="147173" cy="132446"/>
          </a:xfrm>
          <a:prstGeom prst="rect">
            <a:avLst/>
          </a:prstGeom>
          <a:solidFill>
            <a:srgbClr val="8CB92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5801673" y="453789"/>
            <a:ext cx="2000232" cy="32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0" y="453789"/>
            <a:ext cx="2592000" cy="32400"/>
          </a:xfrm>
          <a:prstGeom prst="rect">
            <a:avLst/>
          </a:prstGeom>
          <a:solidFill>
            <a:srgbClr val="8CB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2586963" y="453789"/>
            <a:ext cx="1080000" cy="32400"/>
          </a:xfrm>
          <a:prstGeom prst="rect">
            <a:avLst/>
          </a:prstGeom>
          <a:solidFill>
            <a:srgbClr val="F2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3658533" y="453789"/>
            <a:ext cx="1080000" cy="32400"/>
          </a:xfrm>
          <a:prstGeom prst="rect">
            <a:avLst/>
          </a:prstGeom>
          <a:solidFill>
            <a:srgbClr val="F5B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4730103" y="453789"/>
            <a:ext cx="1080000" cy="32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 latinLnBrk="0">
              <a:defRPr lang="zh-CN"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 latinLnBrk="0">
              <a:buNone/>
              <a:defRPr lang="zh-CN" sz="2100"/>
            </a:lvl2pPr>
            <a:lvl3pPr marL="685800" indent="0" algn="ctr" latinLnBrk="0">
              <a:buNone/>
              <a:defRPr lang="zh-CN" sz="1800"/>
            </a:lvl3pPr>
            <a:lvl4pPr marL="1028700" indent="0" algn="ctr" latinLnBrk="0">
              <a:buNone/>
              <a:defRPr lang="zh-CN" sz="1500"/>
            </a:lvl4pPr>
            <a:lvl5pPr marL="1371600" indent="0" algn="ctr" latinLnBrk="0">
              <a:buNone/>
              <a:defRPr lang="zh-CN" sz="1500"/>
            </a:lvl5pPr>
            <a:lvl6pPr marL="1713865" indent="0" algn="ctr" latinLnBrk="0">
              <a:buNone/>
              <a:defRPr lang="zh-CN" sz="1500"/>
            </a:lvl6pPr>
            <a:lvl7pPr marL="2056765" indent="0" algn="ctr" latinLnBrk="0">
              <a:buNone/>
              <a:defRPr lang="zh-CN" sz="1500"/>
            </a:lvl7pPr>
            <a:lvl8pPr marL="2399665" indent="0" algn="ctr" latinLnBrk="0">
              <a:buNone/>
              <a:defRPr lang="zh-CN" sz="1500"/>
            </a:lvl8pPr>
            <a:lvl9pPr marL="2742565" indent="0" algn="ctr" latinLnBrk="0">
              <a:buNone/>
              <a:defRPr lang="zh-CN" sz="15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 descr="爱课程logo白光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8" y="9526"/>
            <a:ext cx="12239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4" tIns="45697" rIns="91394" bIns="45697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4559301"/>
            <a:ext cx="9144000" cy="584200"/>
          </a:xfrm>
          <a:prstGeom prst="rect">
            <a:avLst/>
          </a:prstGeom>
          <a:gradFill>
            <a:gsLst>
              <a:gs pos="100000">
                <a:srgbClr val="C0E399"/>
              </a:gs>
              <a:gs pos="37000">
                <a:srgbClr val="0070C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23" y="4572000"/>
            <a:ext cx="1463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ED9C-E454-44FC-931B-1F2AD978125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 latinLnBrk="0">
              <a:defRPr lang="zh-CN"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CN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1608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71608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936" y="1261388"/>
            <a:ext cx="3867150" cy="54864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40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3865" indent="0" latinLnBrk="0">
              <a:buNone/>
              <a:defRPr lang="zh-CN" sz="1200" b="1"/>
            </a:lvl6pPr>
            <a:lvl7pPr marL="2056765" indent="0" latinLnBrk="0">
              <a:buNone/>
              <a:defRPr lang="zh-CN" sz="1200" b="1"/>
            </a:lvl7pPr>
            <a:lvl8pPr marL="2399665" indent="0" latinLnBrk="0">
              <a:buNone/>
              <a:defRPr lang="zh-CN" sz="1200" b="1"/>
            </a:lvl8pPr>
            <a:lvl9pPr marL="2742565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936" y="1880662"/>
            <a:ext cx="386715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61299" y="1261388"/>
            <a:ext cx="3868340" cy="548640"/>
          </a:xfrm>
        </p:spPr>
        <p:txBody>
          <a:bodyPr anchor="b"/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40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3865" indent="0" latinLnBrk="0">
              <a:buNone/>
              <a:defRPr lang="zh-CN" sz="1200" b="1"/>
            </a:lvl6pPr>
            <a:lvl7pPr marL="2056765" indent="0" latinLnBrk="0">
              <a:buNone/>
              <a:defRPr lang="zh-CN" sz="1200" b="1"/>
            </a:lvl7pPr>
            <a:lvl8pPr marL="2399665" indent="0" latinLnBrk="0">
              <a:buNone/>
              <a:defRPr lang="zh-CN" sz="1200" b="1"/>
            </a:lvl8pPr>
            <a:lvl9pPr marL="2742565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1299" y="1880662"/>
            <a:ext cx="386834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2" y="742950"/>
            <a:ext cx="4529613" cy="3657600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100"/>
            </a:lvl2pPr>
            <a:lvl3pPr latinLnBrk="0">
              <a:defRPr lang="zh-CN" sz="1800"/>
            </a:lvl3pPr>
            <a:lvl4pPr latinLnBrk="0">
              <a:defRPr lang="zh-CN" sz="1500"/>
            </a:lvl4pPr>
            <a:lvl5pPr latinLnBrk="0">
              <a:defRPr lang="zh-CN" sz="1500"/>
            </a:lvl5pPr>
            <a:lvl6pPr latinLnBrk="0">
              <a:defRPr lang="zh-CN" sz="1500"/>
            </a:lvl6pPr>
            <a:lvl7pPr latinLnBrk="0">
              <a:defRPr lang="zh-CN" sz="1500"/>
            </a:lvl7pPr>
            <a:lvl8pPr latinLnBrk="0">
              <a:defRPr lang="zh-CN" sz="1500"/>
            </a:lvl8pPr>
            <a:lvl9pPr latinLnBrk="0">
              <a:defRPr lang="zh-CN"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800"/>
            </a:lvl3pPr>
            <a:lvl4pPr marL="1028700" indent="0" latinLnBrk="0">
              <a:buNone/>
              <a:defRPr lang="zh-CN" sz="700"/>
            </a:lvl4pPr>
            <a:lvl5pPr marL="1371600" indent="0" latinLnBrk="0">
              <a:buNone/>
              <a:defRPr lang="zh-CN" sz="700"/>
            </a:lvl5pPr>
            <a:lvl6pPr marL="1713865" indent="0" latinLnBrk="0">
              <a:buNone/>
              <a:defRPr lang="zh-CN" sz="700"/>
            </a:lvl6pPr>
            <a:lvl7pPr marL="2056765" indent="0" latinLnBrk="0">
              <a:buNone/>
              <a:defRPr lang="zh-CN" sz="700"/>
            </a:lvl7pPr>
            <a:lvl8pPr marL="2399665" indent="0" latinLnBrk="0">
              <a:buNone/>
              <a:defRPr lang="zh-CN" sz="700"/>
            </a:lvl8pPr>
            <a:lvl9pPr marL="2742565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530852" cy="3657600"/>
          </a:xfrm>
        </p:spPr>
        <p:txBody>
          <a:bodyPr/>
          <a:lstStyle>
            <a:lvl1pPr marL="0" indent="0" latinLnBrk="0">
              <a:buNone/>
              <a:defRPr lang="zh-CN" sz="2400"/>
            </a:lvl1pPr>
            <a:lvl2pPr marL="342900" indent="0" latinLnBrk="0">
              <a:buNone/>
              <a:defRPr lang="zh-CN" sz="2100"/>
            </a:lvl2pPr>
            <a:lvl3pPr marL="685800" indent="0" latinLnBrk="0">
              <a:buNone/>
              <a:defRPr lang="zh-CN" sz="1800"/>
            </a:lvl3pPr>
            <a:lvl4pPr marL="1028700" indent="0" latinLnBrk="0">
              <a:buNone/>
              <a:defRPr lang="zh-CN" sz="1500"/>
            </a:lvl4pPr>
            <a:lvl5pPr marL="1371600" indent="0" latinLnBrk="0">
              <a:buNone/>
              <a:defRPr lang="zh-CN" sz="1500"/>
            </a:lvl5pPr>
            <a:lvl6pPr marL="1713865" indent="0" latinLnBrk="0">
              <a:buNone/>
              <a:defRPr lang="zh-CN" sz="1500"/>
            </a:lvl6pPr>
            <a:lvl7pPr marL="2056765" indent="0" latinLnBrk="0">
              <a:buNone/>
              <a:defRPr lang="zh-CN" sz="1500"/>
            </a:lvl7pPr>
            <a:lvl8pPr marL="2399665" indent="0" latinLnBrk="0">
              <a:buNone/>
              <a:defRPr lang="zh-CN" sz="1500"/>
            </a:lvl8pPr>
            <a:lvl9pPr marL="2742565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800"/>
            </a:lvl3pPr>
            <a:lvl4pPr marL="1028700" indent="0" latinLnBrk="0">
              <a:buNone/>
              <a:defRPr lang="zh-CN" sz="700"/>
            </a:lvl4pPr>
            <a:lvl5pPr marL="1371600" indent="0" latinLnBrk="0">
              <a:buNone/>
              <a:defRPr lang="zh-CN" sz="700"/>
            </a:lvl5pPr>
            <a:lvl6pPr marL="1713865" indent="0" latinLnBrk="0">
              <a:buNone/>
              <a:defRPr lang="zh-CN" sz="700"/>
            </a:lvl6pPr>
            <a:lvl7pPr marL="2056765" indent="0" latinLnBrk="0">
              <a:buNone/>
              <a:defRPr lang="zh-CN" sz="700"/>
            </a:lvl7pPr>
            <a:lvl8pPr marL="2399665" indent="0" latinLnBrk="0">
              <a:buNone/>
              <a:defRPr lang="zh-CN" sz="700"/>
            </a:lvl8pPr>
            <a:lvl9pPr marL="2742565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05978"/>
            <a:ext cx="1971675" cy="44231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05978"/>
            <a:ext cx="5800725" cy="44231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1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F65B-C5E1-40AC-B448-6B47E00F6C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9650" y="235745"/>
            <a:ext cx="7124700" cy="964406"/>
          </a:xfrm>
          <a:prstGeom prst="rect">
            <a:avLst/>
          </a:prstGeom>
        </p:spPr>
        <p:txBody>
          <a:bodyPr lIns="51427" tIns="25718" rIns="51427" bIns="2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898" y="13796"/>
            <a:ext cx="6429420" cy="450041"/>
          </a:xfrm>
        </p:spPr>
        <p:txBody>
          <a:bodyPr>
            <a:normAutofit/>
          </a:bodyPr>
          <a:lstStyle>
            <a:lvl1pPr marL="0" algn="l" defTabSz="822325" rtl="0" eaLnBrk="1" latinLnBrk="0" hangingPunct="1">
              <a:defRPr lang="zh-CN" altLang="en-US" sz="2200" b="1" kern="1200" dirty="0">
                <a:solidFill>
                  <a:srgbClr val="4744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281" y="757057"/>
            <a:ext cx="8478878" cy="4003610"/>
          </a:xfrm>
        </p:spPr>
        <p:txBody>
          <a:bodyPr/>
          <a:lstStyle>
            <a:lvl1pPr>
              <a:lnSpc>
                <a:spcPct val="150000"/>
              </a:lnSpc>
              <a:buClr>
                <a:srgbClr val="8CB922"/>
              </a:buClr>
              <a:buFont typeface="Wingdings" panose="05000000000000000000" pitchFamily="2" charset="2"/>
              <a:buChar char="n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spcBef>
                <a:spcPts val="540"/>
              </a:spcBef>
              <a:buFont typeface="微软雅黑" panose="020B0503020204020204" pitchFamily="34" charset="-122"/>
              <a:buChar char="−"/>
              <a:defRPr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spcBef>
                <a:spcPts val="540"/>
              </a:spcBef>
              <a:buFont typeface="Wingdings" panose="05000000000000000000" pitchFamily="2" charset="2"/>
              <a:buChar char="ü"/>
              <a:def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spcBef>
                <a:spcPts val="540"/>
              </a:spcBef>
              <a:def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8856000" y="4884300"/>
            <a:ext cx="288000" cy="259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16200000">
            <a:off x="67102" y="4974411"/>
            <a:ext cx="110160" cy="1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灯片编号占位符 5"/>
          <p:cNvSpPr txBox="1"/>
          <p:nvPr userDrawn="1"/>
        </p:nvSpPr>
        <p:spPr>
          <a:xfrm>
            <a:off x="8786842" y="4888797"/>
            <a:ext cx="432000" cy="273844"/>
          </a:xfrm>
          <a:prstGeom prst="rect">
            <a:avLst/>
          </a:prstGeom>
        </p:spPr>
        <p:txBody>
          <a:bodyPr vert="horz" lIns="82280" tIns="41140" rIns="82280" bIns="41140" rtlCol="0" anchor="ctr"/>
          <a:lstStyle>
            <a:lvl1pPr marL="0" algn="ctr" defTabSz="914400" rtl="0" eaLnBrk="1" latinLnBrk="0" hangingPunct="1">
              <a:defRPr lang="zh-CN" altLang="en-US" sz="1400" kern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defTabSz="822325" fontAlgn="auto">
              <a:spcBef>
                <a:spcPts val="0"/>
              </a:spcBef>
              <a:spcAft>
                <a:spcPts val="0"/>
              </a:spcAft>
              <a:defRPr/>
            </a:pPr>
            <a:fld id="{F517FBF0-7E1C-4626-88C4-1D27BF4660A8}" type="slidenum">
              <a:rPr lang="en-US" altLang="zh-CN" sz="1300">
                <a:solidFill>
                  <a:prstClr val="white"/>
                </a:solidFill>
              </a:rPr>
            </a:fld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 userDrawn="1"/>
        </p:nvSpPr>
        <p:spPr>
          <a:xfrm>
            <a:off x="-186781" y="1"/>
            <a:ext cx="149332" cy="132446"/>
          </a:xfrm>
          <a:prstGeom prst="rect">
            <a:avLst/>
          </a:prstGeom>
          <a:solidFill>
            <a:srgbClr val="FDF4E5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 userDrawn="1"/>
        </p:nvSpPr>
        <p:spPr>
          <a:xfrm>
            <a:off x="-186780" y="347775"/>
            <a:ext cx="150269" cy="135233"/>
          </a:xfrm>
          <a:prstGeom prst="rect">
            <a:avLst/>
          </a:prstGeom>
          <a:solidFill>
            <a:srgbClr val="F8CC7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 userDrawn="1"/>
        </p:nvSpPr>
        <p:spPr>
          <a:xfrm>
            <a:off x="-186781" y="173884"/>
            <a:ext cx="149332" cy="132446"/>
          </a:xfrm>
          <a:prstGeom prst="rect">
            <a:avLst/>
          </a:prstGeom>
          <a:solidFill>
            <a:srgbClr val="FBE0B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 userDrawn="1"/>
        </p:nvSpPr>
        <p:spPr>
          <a:xfrm>
            <a:off x="-186780" y="529222"/>
            <a:ext cx="147173" cy="132446"/>
          </a:xfrm>
          <a:prstGeom prst="rect">
            <a:avLst/>
          </a:prstGeom>
          <a:solidFill>
            <a:srgbClr val="F5B84C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 userDrawn="1"/>
        </p:nvSpPr>
        <p:spPr>
          <a:xfrm>
            <a:off x="-186780" y="706780"/>
            <a:ext cx="147173" cy="132446"/>
          </a:xfrm>
          <a:prstGeom prst="rect">
            <a:avLst/>
          </a:prstGeom>
          <a:solidFill>
            <a:srgbClr val="F29A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 userDrawn="1"/>
        </p:nvSpPr>
        <p:spPr>
          <a:xfrm>
            <a:off x="-186783" y="880663"/>
            <a:ext cx="147173" cy="132446"/>
          </a:xfrm>
          <a:prstGeom prst="rect">
            <a:avLst/>
          </a:prstGeom>
          <a:solidFill>
            <a:srgbClr val="E8F1D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 userDrawn="1"/>
        </p:nvSpPr>
        <p:spPr>
          <a:xfrm>
            <a:off x="-186783" y="1061167"/>
            <a:ext cx="147173" cy="132446"/>
          </a:xfrm>
          <a:prstGeom prst="rect">
            <a:avLst/>
          </a:prstGeom>
          <a:solidFill>
            <a:srgbClr val="D1E3A6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 userDrawn="1"/>
        </p:nvSpPr>
        <p:spPr>
          <a:xfrm>
            <a:off x="-186783" y="1229701"/>
            <a:ext cx="147173" cy="132446"/>
          </a:xfrm>
          <a:prstGeom prst="rect">
            <a:avLst/>
          </a:prstGeom>
          <a:solidFill>
            <a:srgbClr val="BAD57A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9" name="矩形 58"/>
          <p:cNvSpPr/>
          <p:nvPr userDrawn="1"/>
        </p:nvSpPr>
        <p:spPr>
          <a:xfrm>
            <a:off x="-186783" y="1408958"/>
            <a:ext cx="147173" cy="132446"/>
          </a:xfrm>
          <a:prstGeom prst="rect">
            <a:avLst/>
          </a:prstGeom>
          <a:solidFill>
            <a:srgbClr val="A3C74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60" name="矩形 59"/>
          <p:cNvSpPr/>
          <p:nvPr userDrawn="1"/>
        </p:nvSpPr>
        <p:spPr>
          <a:xfrm>
            <a:off x="-186783" y="1589506"/>
            <a:ext cx="147173" cy="132446"/>
          </a:xfrm>
          <a:prstGeom prst="rect">
            <a:avLst/>
          </a:prstGeom>
          <a:solidFill>
            <a:srgbClr val="8CB92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5801673" y="453789"/>
            <a:ext cx="2000232" cy="32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0" y="453789"/>
            <a:ext cx="2592000" cy="32400"/>
          </a:xfrm>
          <a:prstGeom prst="rect">
            <a:avLst/>
          </a:prstGeom>
          <a:solidFill>
            <a:srgbClr val="8CB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2586963" y="453789"/>
            <a:ext cx="1080000" cy="32400"/>
          </a:xfrm>
          <a:prstGeom prst="rect">
            <a:avLst/>
          </a:prstGeom>
          <a:solidFill>
            <a:srgbClr val="F2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3658533" y="453789"/>
            <a:ext cx="1080000" cy="32400"/>
          </a:xfrm>
          <a:prstGeom prst="rect">
            <a:avLst/>
          </a:prstGeom>
          <a:solidFill>
            <a:srgbClr val="F5B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4730103" y="453789"/>
            <a:ext cx="1080000" cy="32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 latinLnBrk="0">
              <a:defRPr lang="zh-CN"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 latinLnBrk="0">
              <a:buNone/>
              <a:defRPr lang="zh-CN" sz="2100"/>
            </a:lvl2pPr>
            <a:lvl3pPr marL="685800" indent="0" algn="ctr" latinLnBrk="0">
              <a:buNone/>
              <a:defRPr lang="zh-CN" sz="1800"/>
            </a:lvl3pPr>
            <a:lvl4pPr marL="1028700" indent="0" algn="ctr" latinLnBrk="0">
              <a:buNone/>
              <a:defRPr lang="zh-CN" sz="1500"/>
            </a:lvl4pPr>
            <a:lvl5pPr marL="1371600" indent="0" algn="ctr" latinLnBrk="0">
              <a:buNone/>
              <a:defRPr lang="zh-CN" sz="1500"/>
            </a:lvl5pPr>
            <a:lvl6pPr marL="1714500" indent="0" algn="ctr" latinLnBrk="0">
              <a:buNone/>
              <a:defRPr lang="zh-CN" sz="1500"/>
            </a:lvl6pPr>
            <a:lvl7pPr marL="2057400" indent="0" algn="ctr" latinLnBrk="0">
              <a:buNone/>
              <a:defRPr lang="zh-CN" sz="1500"/>
            </a:lvl7pPr>
            <a:lvl8pPr marL="2400300" indent="0" algn="ctr" latinLnBrk="0">
              <a:buNone/>
              <a:defRPr lang="zh-CN" sz="1500"/>
            </a:lvl8pPr>
            <a:lvl9pPr marL="2743200" indent="0" algn="ctr" latinLnBrk="0">
              <a:buNone/>
              <a:defRPr lang="zh-CN" sz="15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 latinLnBrk="0">
              <a:defRPr lang="zh-CN"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CN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CN"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1602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71602"/>
            <a:ext cx="3886200" cy="3263503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936" y="1261388"/>
            <a:ext cx="3867150" cy="54864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40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4500" indent="0" latinLnBrk="0">
              <a:buNone/>
              <a:defRPr lang="zh-CN" sz="1200" b="1"/>
            </a:lvl6pPr>
            <a:lvl7pPr marL="2057400" indent="0" latinLnBrk="0">
              <a:buNone/>
              <a:defRPr lang="zh-CN" sz="1200" b="1"/>
            </a:lvl7pPr>
            <a:lvl8pPr marL="2400300" indent="0" latinLnBrk="0">
              <a:buNone/>
              <a:defRPr lang="zh-CN" sz="1200" b="1"/>
            </a:lvl8pPr>
            <a:lvl9pPr marL="274320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936" y="1880662"/>
            <a:ext cx="386715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61299" y="1261388"/>
            <a:ext cx="3868340" cy="548640"/>
          </a:xfrm>
        </p:spPr>
        <p:txBody>
          <a:bodyPr anchor="b"/>
          <a:lstStyle>
            <a:lvl1pPr marL="0" indent="0" latinLnBrk="0">
              <a:buNone/>
              <a:defRPr lang="zh-CN" sz="1800" b="1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40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4500" indent="0" latinLnBrk="0">
              <a:buNone/>
              <a:defRPr lang="zh-CN" sz="1200" b="1"/>
            </a:lvl6pPr>
            <a:lvl7pPr marL="2057400" indent="0" latinLnBrk="0">
              <a:buNone/>
              <a:defRPr lang="zh-CN" sz="1200" b="1"/>
            </a:lvl7pPr>
            <a:lvl8pPr marL="2400300" indent="0" latinLnBrk="0">
              <a:buNone/>
              <a:defRPr lang="zh-CN" sz="1200" b="1"/>
            </a:lvl8pPr>
            <a:lvl9pPr marL="274320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1299" y="1880662"/>
            <a:ext cx="3868340" cy="2796194"/>
          </a:xfrm>
        </p:spPr>
        <p:txBody>
          <a:bodyPr/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2" y="742950"/>
            <a:ext cx="4529613" cy="3657600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100"/>
            </a:lvl2pPr>
            <a:lvl3pPr latinLnBrk="0">
              <a:defRPr lang="zh-CN" sz="1800"/>
            </a:lvl3pPr>
            <a:lvl4pPr latinLnBrk="0">
              <a:defRPr lang="zh-CN" sz="1500"/>
            </a:lvl4pPr>
            <a:lvl5pPr latinLnBrk="0">
              <a:defRPr lang="zh-CN" sz="1500"/>
            </a:lvl5pPr>
            <a:lvl6pPr latinLnBrk="0">
              <a:defRPr lang="zh-CN" sz="1500"/>
            </a:lvl6pPr>
            <a:lvl7pPr latinLnBrk="0">
              <a:defRPr lang="zh-CN" sz="1500"/>
            </a:lvl7pPr>
            <a:lvl8pPr latinLnBrk="0">
              <a:defRPr lang="zh-CN" sz="1500"/>
            </a:lvl8pPr>
            <a:lvl9pPr latinLnBrk="0">
              <a:defRPr lang="zh-CN"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800"/>
            </a:lvl3pPr>
            <a:lvl4pPr marL="1028700" indent="0" latinLnBrk="0">
              <a:buNone/>
              <a:defRPr lang="zh-CN" sz="700"/>
            </a:lvl4pPr>
            <a:lvl5pPr marL="1371600" indent="0" latinLnBrk="0">
              <a:buNone/>
              <a:defRPr lang="zh-CN" sz="700"/>
            </a:lvl5pPr>
            <a:lvl6pPr marL="1714500" indent="0" latinLnBrk="0">
              <a:buNone/>
              <a:defRPr lang="zh-CN" sz="700"/>
            </a:lvl6pPr>
            <a:lvl7pPr marL="2057400" indent="0" latinLnBrk="0">
              <a:buNone/>
              <a:defRPr lang="zh-CN" sz="700"/>
            </a:lvl7pPr>
            <a:lvl8pPr marL="2400300" indent="0" latinLnBrk="0">
              <a:buNone/>
              <a:defRPr lang="zh-CN" sz="700"/>
            </a:lvl8pPr>
            <a:lvl9pPr marL="2743200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4F49-E69C-4E76-94DF-710051AE125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530852" cy="3657600"/>
          </a:xfrm>
        </p:spPr>
        <p:txBody>
          <a:bodyPr/>
          <a:lstStyle>
            <a:lvl1pPr marL="0" indent="0" latinLnBrk="0">
              <a:buNone/>
              <a:defRPr lang="zh-CN" sz="2400"/>
            </a:lvl1pPr>
            <a:lvl2pPr marL="342900" indent="0" latinLnBrk="0">
              <a:buNone/>
              <a:defRPr lang="zh-CN" sz="2100"/>
            </a:lvl2pPr>
            <a:lvl3pPr marL="685800" indent="0" latinLnBrk="0">
              <a:buNone/>
              <a:defRPr lang="zh-CN" sz="1800"/>
            </a:lvl3pPr>
            <a:lvl4pPr marL="1028700" indent="0" latinLnBrk="0">
              <a:buNone/>
              <a:defRPr lang="zh-CN" sz="1500"/>
            </a:lvl4pPr>
            <a:lvl5pPr marL="1371600" indent="0" latinLnBrk="0">
              <a:buNone/>
              <a:defRPr lang="zh-CN" sz="1500"/>
            </a:lvl5pPr>
            <a:lvl6pPr marL="1714500" indent="0" latinLnBrk="0">
              <a:buNone/>
              <a:defRPr lang="zh-CN" sz="1500"/>
            </a:lvl6pPr>
            <a:lvl7pPr marL="2057400" indent="0" latinLnBrk="0">
              <a:buNone/>
              <a:defRPr lang="zh-CN" sz="1500"/>
            </a:lvl7pPr>
            <a:lvl8pPr marL="2400300" indent="0" latinLnBrk="0">
              <a:buNone/>
              <a:defRPr lang="zh-CN" sz="1500"/>
            </a:lvl8pPr>
            <a:lvl9pPr marL="2743200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zh-CN" sz="110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800"/>
            </a:lvl3pPr>
            <a:lvl4pPr marL="1028700" indent="0" latinLnBrk="0">
              <a:buNone/>
              <a:defRPr lang="zh-CN" sz="700"/>
            </a:lvl4pPr>
            <a:lvl5pPr marL="1371600" indent="0" latinLnBrk="0">
              <a:buNone/>
              <a:defRPr lang="zh-CN" sz="700"/>
            </a:lvl5pPr>
            <a:lvl6pPr marL="1714500" indent="0" latinLnBrk="0">
              <a:buNone/>
              <a:defRPr lang="zh-CN" sz="700"/>
            </a:lvl6pPr>
            <a:lvl7pPr marL="2057400" indent="0" latinLnBrk="0">
              <a:buNone/>
              <a:defRPr lang="zh-CN" sz="700"/>
            </a:lvl7pPr>
            <a:lvl8pPr marL="2400300" indent="0" latinLnBrk="0">
              <a:buNone/>
              <a:defRPr lang="zh-CN" sz="700"/>
            </a:lvl8pPr>
            <a:lvl9pPr marL="2743200" indent="0" latinLnBrk="0">
              <a:buNone/>
              <a:defRPr lang="zh-CN"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05978"/>
            <a:ext cx="1971675" cy="44231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05978"/>
            <a:ext cx="5800725" cy="44231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7" y="1"/>
            <a:ext cx="1114425" cy="434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9650" y="235745"/>
            <a:ext cx="7124700" cy="964406"/>
          </a:xfrm>
          <a:prstGeom prst="rect">
            <a:avLst/>
          </a:prstGeom>
        </p:spPr>
        <p:txBody>
          <a:bodyPr lIns="51433" tIns="25718" rIns="51433" bIns="2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898" y="13790"/>
            <a:ext cx="6429420" cy="450041"/>
          </a:xfrm>
        </p:spPr>
        <p:txBody>
          <a:bodyPr>
            <a:normAutofit/>
          </a:bodyPr>
          <a:lstStyle>
            <a:lvl1pPr marL="0" algn="l" defTabSz="822325" rtl="0" eaLnBrk="1" latinLnBrk="0" hangingPunct="1">
              <a:defRPr lang="zh-CN" altLang="en-US" sz="2200" b="1" kern="1200" dirty="0">
                <a:solidFill>
                  <a:srgbClr val="4744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281" y="757057"/>
            <a:ext cx="8478878" cy="4003610"/>
          </a:xfrm>
        </p:spPr>
        <p:txBody>
          <a:bodyPr/>
          <a:lstStyle>
            <a:lvl1pPr>
              <a:lnSpc>
                <a:spcPct val="150000"/>
              </a:lnSpc>
              <a:buClr>
                <a:srgbClr val="8CB922"/>
              </a:buClr>
              <a:buFont typeface="Wingdings" panose="05000000000000000000" pitchFamily="2" charset="2"/>
              <a:buChar char="n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spcBef>
                <a:spcPts val="540"/>
              </a:spcBef>
              <a:buFont typeface="微软雅黑" panose="020B0503020204020204" pitchFamily="34" charset="-122"/>
              <a:buChar char="−"/>
              <a:defRPr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spcBef>
                <a:spcPts val="540"/>
              </a:spcBef>
              <a:buFont typeface="Wingdings" panose="05000000000000000000" pitchFamily="2" charset="2"/>
              <a:buChar char="ü"/>
              <a:def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spcBef>
                <a:spcPts val="540"/>
              </a:spcBef>
              <a:def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8856000" y="4884300"/>
            <a:ext cx="288000" cy="259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16200000">
            <a:off x="67102" y="4974411"/>
            <a:ext cx="110160" cy="1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灯片编号占位符 5"/>
          <p:cNvSpPr txBox="1"/>
          <p:nvPr userDrawn="1"/>
        </p:nvSpPr>
        <p:spPr>
          <a:xfrm>
            <a:off x="8786842" y="4888797"/>
            <a:ext cx="432000" cy="273844"/>
          </a:xfrm>
          <a:prstGeom prst="rect">
            <a:avLst/>
          </a:prstGeom>
        </p:spPr>
        <p:txBody>
          <a:bodyPr vert="horz" lIns="82292" tIns="41146" rIns="82292" bIns="41146" rtlCol="0" anchor="ctr"/>
          <a:lstStyle>
            <a:lvl1pPr marL="0" algn="ctr" defTabSz="914400" rtl="0" eaLnBrk="1" latinLnBrk="0" hangingPunct="1">
              <a:defRPr lang="zh-CN" altLang="en-US" sz="1400" kern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defTabSz="822325" fontAlgn="auto">
              <a:spcBef>
                <a:spcPts val="0"/>
              </a:spcBef>
              <a:spcAft>
                <a:spcPts val="0"/>
              </a:spcAft>
              <a:defRPr/>
            </a:pPr>
            <a:fld id="{F517FBF0-7E1C-4626-88C4-1D27BF4660A8}" type="slidenum">
              <a:rPr lang="en-US" altLang="zh-CN" sz="1300">
                <a:solidFill>
                  <a:prstClr val="white"/>
                </a:solidFill>
              </a:rPr>
            </a:fld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 userDrawn="1"/>
        </p:nvSpPr>
        <p:spPr>
          <a:xfrm>
            <a:off x="-186781" y="1"/>
            <a:ext cx="149332" cy="132446"/>
          </a:xfrm>
          <a:prstGeom prst="rect">
            <a:avLst/>
          </a:prstGeom>
          <a:solidFill>
            <a:srgbClr val="FDF4E5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 userDrawn="1"/>
        </p:nvSpPr>
        <p:spPr>
          <a:xfrm>
            <a:off x="-186780" y="347769"/>
            <a:ext cx="150269" cy="135233"/>
          </a:xfrm>
          <a:prstGeom prst="rect">
            <a:avLst/>
          </a:prstGeom>
          <a:solidFill>
            <a:srgbClr val="F8CC7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 userDrawn="1"/>
        </p:nvSpPr>
        <p:spPr>
          <a:xfrm>
            <a:off x="-186781" y="173884"/>
            <a:ext cx="149332" cy="132446"/>
          </a:xfrm>
          <a:prstGeom prst="rect">
            <a:avLst/>
          </a:prstGeom>
          <a:solidFill>
            <a:srgbClr val="FBE0B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 userDrawn="1"/>
        </p:nvSpPr>
        <p:spPr>
          <a:xfrm>
            <a:off x="-186780" y="529222"/>
            <a:ext cx="147173" cy="132446"/>
          </a:xfrm>
          <a:prstGeom prst="rect">
            <a:avLst/>
          </a:prstGeom>
          <a:solidFill>
            <a:srgbClr val="F5B84C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 userDrawn="1"/>
        </p:nvSpPr>
        <p:spPr>
          <a:xfrm>
            <a:off x="-186780" y="706780"/>
            <a:ext cx="147173" cy="132446"/>
          </a:xfrm>
          <a:prstGeom prst="rect">
            <a:avLst/>
          </a:prstGeom>
          <a:solidFill>
            <a:srgbClr val="F29A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 userDrawn="1"/>
        </p:nvSpPr>
        <p:spPr>
          <a:xfrm>
            <a:off x="-186783" y="880663"/>
            <a:ext cx="147173" cy="132446"/>
          </a:xfrm>
          <a:prstGeom prst="rect">
            <a:avLst/>
          </a:prstGeom>
          <a:solidFill>
            <a:srgbClr val="E8F1D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 userDrawn="1"/>
        </p:nvSpPr>
        <p:spPr>
          <a:xfrm>
            <a:off x="-186783" y="1061167"/>
            <a:ext cx="147173" cy="132446"/>
          </a:xfrm>
          <a:prstGeom prst="rect">
            <a:avLst/>
          </a:prstGeom>
          <a:solidFill>
            <a:srgbClr val="D1E3A6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 userDrawn="1"/>
        </p:nvSpPr>
        <p:spPr>
          <a:xfrm>
            <a:off x="-186783" y="1229701"/>
            <a:ext cx="147173" cy="132446"/>
          </a:xfrm>
          <a:prstGeom prst="rect">
            <a:avLst/>
          </a:prstGeom>
          <a:solidFill>
            <a:srgbClr val="BAD57A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9" name="矩形 58"/>
          <p:cNvSpPr/>
          <p:nvPr userDrawn="1"/>
        </p:nvSpPr>
        <p:spPr>
          <a:xfrm>
            <a:off x="-186783" y="1408958"/>
            <a:ext cx="147173" cy="132446"/>
          </a:xfrm>
          <a:prstGeom prst="rect">
            <a:avLst/>
          </a:prstGeom>
          <a:solidFill>
            <a:srgbClr val="A3C74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60" name="矩形 59"/>
          <p:cNvSpPr/>
          <p:nvPr userDrawn="1"/>
        </p:nvSpPr>
        <p:spPr>
          <a:xfrm>
            <a:off x="-186783" y="1589506"/>
            <a:ext cx="147173" cy="132446"/>
          </a:xfrm>
          <a:prstGeom prst="rect">
            <a:avLst/>
          </a:prstGeom>
          <a:solidFill>
            <a:srgbClr val="8CB92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5801673" y="453789"/>
            <a:ext cx="2000232" cy="32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0" y="453789"/>
            <a:ext cx="2592000" cy="32400"/>
          </a:xfrm>
          <a:prstGeom prst="rect">
            <a:avLst/>
          </a:prstGeom>
          <a:solidFill>
            <a:srgbClr val="8CB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2586963" y="453789"/>
            <a:ext cx="1080000" cy="32400"/>
          </a:xfrm>
          <a:prstGeom prst="rect">
            <a:avLst/>
          </a:prstGeom>
          <a:solidFill>
            <a:srgbClr val="F2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3658533" y="453789"/>
            <a:ext cx="1080000" cy="32400"/>
          </a:xfrm>
          <a:prstGeom prst="rect">
            <a:avLst/>
          </a:prstGeom>
          <a:solidFill>
            <a:srgbClr val="F5B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4730103" y="453789"/>
            <a:ext cx="1080000" cy="32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3765" indent="0" algn="ctr">
              <a:buNone/>
              <a:defRPr/>
            </a:lvl3pPr>
            <a:lvl4pPr marL="1370965" indent="0" algn="ctr">
              <a:buNone/>
              <a:defRPr/>
            </a:lvl4pPr>
            <a:lvl5pPr marL="1827530" indent="0" algn="ctr">
              <a:buNone/>
              <a:defRPr/>
            </a:lvl5pPr>
            <a:lvl6pPr marL="2284730" indent="0" algn="ctr">
              <a:buNone/>
              <a:defRPr/>
            </a:lvl6pPr>
            <a:lvl7pPr marL="2741930" indent="0" algn="ctr">
              <a:buNone/>
              <a:defRPr/>
            </a:lvl7pPr>
            <a:lvl8pPr marL="3198495" indent="0" algn="ctr">
              <a:buNone/>
              <a:defRPr/>
            </a:lvl8pPr>
            <a:lvl9pPr marL="365569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3761-BEE2-45E7-93FF-17652C88F71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/>
          <a:stretch>
            <a:fillRect/>
          </a:stretch>
        </p:blipFill>
        <p:spPr bwMode="auto">
          <a:xfrm>
            <a:off x="0" y="-9525"/>
            <a:ext cx="9144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 descr="爱课程logo白光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8" y="9526"/>
            <a:ext cx="12239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48" y="230188"/>
            <a:ext cx="4130675" cy="449262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475" y="955410"/>
            <a:ext cx="7924800" cy="3624262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 sz="2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buClr>
                <a:srgbClr val="FFFF00"/>
              </a:buClr>
              <a:defRPr sz="2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370965" indent="0">
              <a:buNone/>
              <a:defRPr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4pPr>
            <a:lvl5pPr marL="1827530" indent="0">
              <a:buNone/>
              <a:defRPr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9500" y="4735536"/>
            <a:ext cx="40005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A90B-EB58-4680-B030-051C141EBEC5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3765" indent="0">
              <a:buNone/>
              <a:defRPr sz="1600"/>
            </a:lvl3pPr>
            <a:lvl4pPr marL="1370965" indent="0">
              <a:buNone/>
              <a:defRPr sz="1400"/>
            </a:lvl4pPr>
            <a:lvl5pPr marL="1827530" indent="0">
              <a:buNone/>
              <a:defRPr sz="1400"/>
            </a:lvl5pPr>
            <a:lvl6pPr marL="2284730" indent="0">
              <a:buNone/>
              <a:defRPr sz="1400"/>
            </a:lvl6pPr>
            <a:lvl7pPr marL="2741930" indent="0">
              <a:buNone/>
              <a:defRPr sz="1400"/>
            </a:lvl7pPr>
            <a:lvl8pPr marL="3198495" indent="0">
              <a:buNone/>
              <a:defRPr sz="1400"/>
            </a:lvl8pPr>
            <a:lvl9pPr marL="365569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55C9-60E1-42EB-A1B6-069BC0BC84C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5788-4B0F-4B78-BDA4-23D416A9FC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00FB-D31D-4676-AB24-B3D3D21B064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4" Type="http://schemas.openxmlformats.org/officeDocument/2006/relationships/theme" Target="../theme/theme7.xml"/><Relationship Id="rId1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89.xml"/><Relationship Id="rId7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4" Type="http://schemas.openxmlformats.org/officeDocument/2006/relationships/theme" Target="../theme/theme8.xml"/><Relationship Id="rId13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4" tIns="45697" rIns="91394" bIns="45697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7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4" tIns="45697" rIns="91394" bIns="45697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36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94" tIns="45697" rIns="91394" bIns="45697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36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94" tIns="45697" rIns="91394" bIns="45697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36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94" tIns="45697" rIns="91394" bIns="45697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E443E03-19F8-4DDD-ABB5-DF3F30D8673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宋体" panose="02010600030101010101" pitchFamily="2" charset="-122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75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</a:defRPr>
      </a:lvl1pPr>
      <a:lvl2pPr marL="742315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236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565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13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9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09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33845" y="274321"/>
            <a:ext cx="7886700" cy="994172"/>
          </a:xfrm>
          <a:prstGeom prst="rect">
            <a:avLst/>
          </a:prstGeom>
        </p:spPr>
        <p:txBody>
          <a:bodyPr vert="horz" lIns="68546" tIns="34289" rIns="68546" bIns="34289" rtlCol="0" anchor="ctr">
            <a:normAutofit/>
          </a:bodyPr>
          <a:lstStyle/>
          <a:p>
            <a:r>
              <a:rPr lang="zh-CN" dirty="0" smtClean="0"/>
              <a:t>单击</a:t>
            </a:r>
            <a:r>
              <a:rPr lang="zh-CN" dirty="0"/>
              <a:t>此处编辑母版标题</a:t>
            </a:r>
            <a:r>
              <a:rPr lang="zh-CN" dirty="0" smtClean="0"/>
              <a:t>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3845" y="1371623"/>
            <a:ext cx="7886700" cy="3263503"/>
          </a:xfrm>
          <a:prstGeom prst="rect">
            <a:avLst/>
          </a:prstGeom>
        </p:spPr>
        <p:txBody>
          <a:bodyPr vert="horz" lIns="68546" tIns="34289" rIns="68546" bIns="34289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6" tIns="34289" rIns="68546" bIns="34289" rtlCol="0" anchor="ctr"/>
          <a:lstStyle>
            <a:lvl1pPr algn="l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5586B75A-687E-405C-8A0B-8D00578BA2C3}" type="datetime1">
              <a:rPr lang="en-US" altLang="zh-CN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6" tIns="34289" rIns="68546" bIns="34289" rtlCol="0" anchor="ctr"/>
          <a:lstStyle>
            <a:lvl1pPr algn="ctr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68546" tIns="34289" rIns="68546" bIns="34289" rtlCol="0" anchor="ctr"/>
          <a:lstStyle>
            <a:lvl1pPr algn="r" latinLnBrk="0">
              <a:defRPr lang="zh-CN" sz="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lang="zh-CN" sz="3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lang="zh-CN"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66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995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24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46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4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33845" y="274321"/>
            <a:ext cx="7886700" cy="994172"/>
          </a:xfrm>
          <a:prstGeom prst="rect">
            <a:avLst/>
          </a:prstGeom>
        </p:spPr>
        <p:txBody>
          <a:bodyPr vert="horz" lIns="68547" tIns="34289" rIns="68547" bIns="34289" rtlCol="0" anchor="ctr">
            <a:normAutofit/>
          </a:bodyPr>
          <a:lstStyle/>
          <a:p>
            <a:r>
              <a:rPr lang="zh-CN" dirty="0" smtClean="0"/>
              <a:t>单击</a:t>
            </a:r>
            <a:r>
              <a:rPr lang="zh-CN" dirty="0"/>
              <a:t>此处编辑母版标题</a:t>
            </a:r>
            <a:r>
              <a:rPr lang="zh-CN" dirty="0" smtClean="0"/>
              <a:t>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3845" y="1371622"/>
            <a:ext cx="7886700" cy="3263503"/>
          </a:xfrm>
          <a:prstGeom prst="rect">
            <a:avLst/>
          </a:prstGeom>
        </p:spPr>
        <p:txBody>
          <a:bodyPr vert="horz" lIns="68547" tIns="34289" rIns="68547" bIns="34289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l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5586B75A-687E-405C-8A0B-8D00578BA2C3}" type="datetime1">
              <a:rPr lang="en-US" altLang="zh-CN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ctr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r" latinLnBrk="0">
              <a:defRPr lang="zh-CN" sz="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lang="zh-CN" sz="3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lang="zh-CN"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66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995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24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46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33845" y="274321"/>
            <a:ext cx="7886700" cy="994172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/>
          <a:p>
            <a:r>
              <a:rPr lang="zh-CN" dirty="0" smtClean="0"/>
              <a:t>单击</a:t>
            </a:r>
            <a:r>
              <a:rPr lang="zh-CN" dirty="0"/>
              <a:t>此处编辑母版标题</a:t>
            </a:r>
            <a:r>
              <a:rPr lang="zh-CN" dirty="0" smtClean="0"/>
              <a:t>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3845" y="1371620"/>
            <a:ext cx="7886700" cy="3263503"/>
          </a:xfrm>
          <a:prstGeom prst="rect">
            <a:avLst/>
          </a:prstGeom>
        </p:spPr>
        <p:txBody>
          <a:bodyPr vert="horz" lIns="68550" tIns="34289" rIns="68550" bIns="34289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0" tIns="34289" rIns="68550" bIns="34289" rtlCol="0" anchor="ctr"/>
          <a:lstStyle>
            <a:lvl1pPr algn="l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5586B75A-687E-405C-8A0B-8D00578BA2C3}" type="datetime1">
              <a:rPr lang="en-US" altLang="zh-CN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0" tIns="34289" rIns="68550" bIns="34289" rtlCol="0" anchor="ctr"/>
          <a:lstStyle>
            <a:lvl1pPr algn="ctr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68550" tIns="34289" rIns="68550" bIns="34289" rtlCol="0" anchor="ctr"/>
          <a:lstStyle>
            <a:lvl1pPr algn="r" latinLnBrk="0">
              <a:defRPr lang="zh-CN" sz="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lang="zh-CN" sz="3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lang="zh-CN"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66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995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24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3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33845" y="274321"/>
            <a:ext cx="7886700" cy="994172"/>
          </a:xfrm>
          <a:prstGeom prst="rect">
            <a:avLst/>
          </a:prstGeom>
        </p:spPr>
        <p:txBody>
          <a:bodyPr vert="horz" lIns="68555" tIns="34289" rIns="68555" bIns="34289" rtlCol="0" anchor="ctr">
            <a:normAutofit/>
          </a:bodyPr>
          <a:lstStyle/>
          <a:p>
            <a:r>
              <a:rPr lang="zh-CN" dirty="0" smtClean="0"/>
              <a:t>单击</a:t>
            </a:r>
            <a:r>
              <a:rPr lang="zh-CN" dirty="0"/>
              <a:t>此处编辑母版标题</a:t>
            </a:r>
            <a:r>
              <a:rPr lang="zh-CN" dirty="0" smtClean="0"/>
              <a:t>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3845" y="1371617"/>
            <a:ext cx="7886700" cy="3263503"/>
          </a:xfrm>
          <a:prstGeom prst="rect">
            <a:avLst/>
          </a:prstGeom>
        </p:spPr>
        <p:txBody>
          <a:bodyPr vert="horz" lIns="68555" tIns="34289" rIns="68555" bIns="34289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l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5586B75A-687E-405C-8A0B-8D00578BA2C3}" type="datetime1">
              <a:rPr lang="en-US" altLang="zh-CN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ctr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r" latinLnBrk="0">
              <a:defRPr lang="zh-CN" sz="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lang="zh-CN" sz="3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lang="zh-CN"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66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995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24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3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33845" y="274321"/>
            <a:ext cx="7886700" cy="994172"/>
          </a:xfrm>
          <a:prstGeom prst="rect">
            <a:avLst/>
          </a:prstGeom>
        </p:spPr>
        <p:txBody>
          <a:bodyPr vert="horz" lIns="68561" tIns="34289" rIns="68561" bIns="34289" rtlCol="0" anchor="ctr">
            <a:normAutofit/>
          </a:bodyPr>
          <a:lstStyle/>
          <a:p>
            <a:r>
              <a:rPr lang="zh-CN" dirty="0" smtClean="0"/>
              <a:t>单击</a:t>
            </a:r>
            <a:r>
              <a:rPr lang="zh-CN" dirty="0"/>
              <a:t>此处编辑母版标题</a:t>
            </a:r>
            <a:r>
              <a:rPr lang="zh-CN" dirty="0" smtClean="0"/>
              <a:t>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3845" y="1371613"/>
            <a:ext cx="7886700" cy="3263503"/>
          </a:xfrm>
          <a:prstGeom prst="rect">
            <a:avLst/>
          </a:prstGeom>
        </p:spPr>
        <p:txBody>
          <a:bodyPr vert="horz" lIns="68561" tIns="34289" rIns="68561" bIns="34289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5586B75A-687E-405C-8A0B-8D00578BA2C3}" type="datetime1">
              <a:rPr lang="en-US" altLang="zh-CN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r" latinLnBrk="0">
              <a:defRPr lang="zh-CN" sz="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sldNum="0"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lang="zh-CN" sz="3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lang="zh-CN"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995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2415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3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33845" y="274321"/>
            <a:ext cx="7886700" cy="994172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zh-CN" dirty="0" smtClean="0"/>
              <a:t>单击</a:t>
            </a:r>
            <a:r>
              <a:rPr lang="zh-CN" dirty="0"/>
              <a:t>此处编辑母版标题</a:t>
            </a:r>
            <a:r>
              <a:rPr lang="zh-CN" dirty="0" smtClean="0"/>
              <a:t>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3845" y="1371608"/>
            <a:ext cx="7886700" cy="3263503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5586B75A-687E-405C-8A0B-8D00578BA2C3}" type="datetime1">
              <a:rPr lang="en-US" altLang="zh-CN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 latinLnBrk="0">
              <a:defRPr lang="zh-CN" sz="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sldNum="0"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lang="zh-CN" sz="3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lang="zh-CN"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3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33845" y="274321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zh-CN" dirty="0" smtClean="0"/>
              <a:t>单击</a:t>
            </a:r>
            <a:r>
              <a:rPr lang="zh-CN" dirty="0"/>
              <a:t>此处编辑母版标题</a:t>
            </a:r>
            <a:r>
              <a:rPr lang="zh-CN" dirty="0" smtClean="0"/>
              <a:t>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3845" y="1371602"/>
            <a:ext cx="7886700" cy="3263503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5586B75A-687E-405C-8A0B-8D00578BA2C3}" type="datetime1">
              <a:rPr lang="en-US" altLang="zh-CN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 latinLnBrk="0">
              <a:defRPr 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 latinLnBrk="0">
              <a:defRPr lang="zh-CN" sz="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4FAB73BC-B049-4115-A692-8D63A059BFB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sldNum="0"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lang="zh-CN" sz="3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lang="zh-CN"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4" tIns="45697" rIns="91394" bIns="45697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7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4" tIns="45697" rIns="91394" bIns="45697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36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94" tIns="45697" rIns="91394" bIns="45697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36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94" tIns="45697" rIns="91394" bIns="45697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36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94" tIns="45697" rIns="91394" bIns="45697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E443E03-19F8-4DDD-ABB5-DF3F30D867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宋体" panose="02010600030101010101" pitchFamily="2" charset="-122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75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</a:defRPr>
      </a:lvl1pPr>
      <a:lvl2pPr marL="742315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236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565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13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9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09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1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1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01.xml"/><Relationship Id="rId2" Type="http://schemas.openxmlformats.org/officeDocument/2006/relationships/hyperlink" Target="https://www.icourse163.org/" TargetMode="External"/><Relationship Id="rId1" Type="http://schemas.openxmlformats.org/officeDocument/2006/relationships/hyperlink" Target="http://www.icourses.c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1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1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1.xm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1.xml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0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1.xml"/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1.xml"/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1.xml"/><Relationship Id="rId4" Type="http://schemas.openxmlformats.org/officeDocument/2006/relationships/image" Target="../media/image86.jpeg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1" y="2368551"/>
            <a:ext cx="8813800" cy="643890"/>
          </a:xfrm>
          <a:prstGeom prst="rect">
            <a:avLst/>
          </a:prstGeom>
          <a:noFill/>
        </p:spPr>
        <p:txBody>
          <a:bodyPr lIns="91394" tIns="45697" rIns="91394" bIns="45697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学校云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慕课堂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操作培训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4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84" y="122259"/>
            <a:ext cx="16240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" y="119086"/>
            <a:ext cx="2646363" cy="585787"/>
          </a:xfr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sz="3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教师开课流程</a:t>
            </a:r>
            <a:endParaRPr lang="zh-CN" altLang="en-US" sz="32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3" y="1557361"/>
            <a:ext cx="9155113" cy="1717675"/>
          </a:xfrm>
          <a:custGeom>
            <a:avLst/>
            <a:gdLst>
              <a:gd name="connsiteX0" fmla="*/ 0 w 9155875"/>
              <a:gd name="connsiteY0" fmla="*/ 2291937 h 2291937"/>
              <a:gd name="connsiteX1" fmla="*/ 2909455 w 9155875"/>
              <a:gd name="connsiteY1" fmla="*/ 2291937 h 2291937"/>
              <a:gd name="connsiteX2" fmla="*/ 5807034 w 9155875"/>
              <a:gd name="connsiteY2" fmla="*/ 0 h 2291937"/>
              <a:gd name="connsiteX3" fmla="*/ 9155875 w 9155875"/>
              <a:gd name="connsiteY3" fmla="*/ 0 h 229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5875" h="2291937">
                <a:moveTo>
                  <a:pt x="0" y="2291937"/>
                </a:moveTo>
                <a:lnTo>
                  <a:pt x="2909455" y="2291937"/>
                </a:lnTo>
                <a:lnTo>
                  <a:pt x="5807034" y="0"/>
                </a:lnTo>
                <a:lnTo>
                  <a:pt x="9155875" y="0"/>
                </a:lnTo>
              </a:path>
            </a:pathLst>
          </a:custGeom>
          <a:noFill/>
          <a:ln w="38100" cap="flat" cmpd="sng" algn="ctr">
            <a:solidFill>
              <a:srgbClr val="63C5EA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7250" y="3120096"/>
            <a:ext cx="323850" cy="24288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68950" y="1398588"/>
            <a:ext cx="504825" cy="38100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62813" y="1436702"/>
            <a:ext cx="323850" cy="24288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70411" y="2225375"/>
            <a:ext cx="323850" cy="24288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52750" y="3055622"/>
            <a:ext cx="323850" cy="24288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2952749" y="2164406"/>
            <a:ext cx="130175" cy="890602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1299" y="1623392"/>
            <a:ext cx="1441450" cy="923283"/>
          </a:xfrm>
          <a:prstGeom prst="rect">
            <a:avLst/>
          </a:prstGeom>
          <a:solidFill>
            <a:srgbClr val="92D050"/>
          </a:solidFill>
        </p:spPr>
        <p:txBody>
          <a:bodyPr lIns="91394" tIns="45697" rIns="91394" bIns="456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开课</a:t>
            </a:r>
            <a:r>
              <a:rPr lang="zh-CN" altLang="zh-CN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zh-CN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管理员建课</a:t>
            </a:r>
            <a:endParaRPr lang="zh-CN" altLang="zh-CN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5410200" y="847726"/>
            <a:ext cx="325438" cy="588963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5048" y="460383"/>
            <a:ext cx="2035175" cy="646284"/>
          </a:xfrm>
          <a:prstGeom prst="rect">
            <a:avLst/>
          </a:prstGeom>
          <a:solidFill>
            <a:srgbClr val="92D050"/>
          </a:solidFill>
        </p:spPr>
        <p:txBody>
          <a:bodyPr lIns="91394" tIns="45697" rIns="91394" bIns="45697">
            <a:spAutoFit/>
          </a:bodyPr>
          <a:lstStyle/>
          <a:p>
            <a:pPr>
              <a:defRPr/>
            </a:pPr>
            <a:r>
              <a:rPr lang="zh-CN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发布教学内容，开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始教学</a:t>
            </a:r>
            <a:r>
              <a:rPr lang="zh-CN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endParaRPr lang="zh-CN" altLang="zh-CN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8656" y="2919436"/>
            <a:ext cx="1165225" cy="643890"/>
          </a:xfrm>
          <a:prstGeom prst="rect">
            <a:avLst/>
          </a:prstGeom>
          <a:solidFill>
            <a:srgbClr val="92D050"/>
          </a:solidFill>
        </p:spPr>
        <p:txBody>
          <a:bodyPr lIns="91394" tIns="45697" rIns="91394" bIns="45697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完善</a:t>
            </a:r>
            <a:r>
              <a:rPr lang="zh-CN" altLang="zh-CN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</a:t>
            </a:r>
            <a:r>
              <a:rPr lang="zh-CN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介绍页</a:t>
            </a:r>
            <a:endParaRPr lang="zh-CN" altLang="en-US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2926" y="3727471"/>
            <a:ext cx="1196975" cy="643890"/>
          </a:xfrm>
          <a:prstGeom prst="rect">
            <a:avLst/>
          </a:prstGeom>
          <a:solidFill>
            <a:srgbClr val="92D050"/>
          </a:solidFill>
        </p:spPr>
        <p:txBody>
          <a:bodyPr lIns="91394" tIns="45697" rIns="91394" bIns="456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注册认证激活账号</a:t>
            </a:r>
            <a:endParaRPr lang="zh-CN" altLang="en-US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05739" y="2365382"/>
            <a:ext cx="1338262" cy="643890"/>
          </a:xfrm>
          <a:prstGeom prst="rect">
            <a:avLst/>
          </a:prstGeom>
          <a:solidFill>
            <a:srgbClr val="92D050"/>
          </a:solidFill>
        </p:spPr>
        <p:txBody>
          <a:bodyPr lIns="91394" tIns="45697" rIns="91394" bIns="456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结课，确认成绩</a:t>
            </a:r>
            <a:endParaRPr lang="zh-CN" altLang="en-US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 flipV="1">
            <a:off x="4612981" y="2468880"/>
            <a:ext cx="955675" cy="762000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 flipV="1">
            <a:off x="7406005" y="1679598"/>
            <a:ext cx="400050" cy="773113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972822" y="3362960"/>
            <a:ext cx="660400" cy="762000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1088390"/>
            <a:ext cx="7045960" cy="31648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8120" y="186055"/>
            <a:ext cx="5649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课程负责人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进入课程、发布内容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500" y="669925"/>
            <a:ext cx="5420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课程管理后台</a:t>
            </a:r>
            <a:r>
              <a:rPr lang="en-US" altLang="zh-CN" dirty="0">
                <a:latin typeface="宋体" panose="02010600030101010101" pitchFamily="2" charset="-122"/>
              </a:rPr>
              <a:t>-</a:t>
            </a:r>
            <a:r>
              <a:rPr lang="zh-CN" altLang="en-US" dirty="0">
                <a:latin typeface="宋体" panose="02010600030101010101" pitchFamily="2" charset="-122"/>
              </a:rPr>
              <a:t>学期管理</a:t>
            </a:r>
            <a:r>
              <a:rPr lang="en-US" altLang="zh-CN" dirty="0">
                <a:latin typeface="宋体" panose="02010600030101010101" pitchFamily="2" charset="-122"/>
              </a:rPr>
              <a:t>-</a:t>
            </a:r>
            <a:r>
              <a:rPr lang="en-US" altLang="zh-CN" dirty="0" err="1">
                <a:latin typeface="宋体" panose="02010600030101010101" pitchFamily="2" charset="-122"/>
              </a:rPr>
              <a:t>spoc</a:t>
            </a:r>
            <a:r>
              <a:rPr lang="en-US" altLang="zh-CN" dirty="0">
                <a:latin typeface="宋体" panose="02010600030101010101" pitchFamily="2" charset="-122"/>
              </a:rPr>
              <a:t>/</a:t>
            </a:r>
            <a:r>
              <a:rPr lang="zh-CN" altLang="en-US" dirty="0">
                <a:latin typeface="宋体" panose="02010600030101010101" pitchFamily="2" charset="-122"/>
              </a:rPr>
              <a:t>在线开放课程与学期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13000" y="1463675"/>
            <a:ext cx="1181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校级课程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0010" y="1463675"/>
            <a:ext cx="1181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省级课程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385" y="636905"/>
            <a:ext cx="4958080" cy="386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209233" y="142875"/>
            <a:ext cx="64023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课程负责人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设置课程团队</a:t>
            </a:r>
            <a:endParaRPr kumimoji="0" lang="zh-CN" altLang="en-US" sz="24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4579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7988" y="725805"/>
            <a:ext cx="8621712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9" y="725805"/>
            <a:ext cx="3369945" cy="3793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6980" y="1775960"/>
            <a:ext cx="330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添加讲师：必须经过认证激活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980" y="2392661"/>
            <a:ext cx="318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添加助教：</a:t>
            </a:r>
            <a:r>
              <a:rPr lang="zh-CN" altLang="en-US" b="1" dirty="0">
                <a:solidFill>
                  <a:srgbClr val="FF0000"/>
                </a:solidFill>
              </a:rPr>
              <a:t>必须使用邮箱</a:t>
            </a:r>
            <a:r>
              <a:rPr lang="zh-CN" altLang="en-US" b="1" dirty="0" smtClean="0">
                <a:solidFill>
                  <a:srgbClr val="FF0000"/>
                </a:solidFill>
              </a:rPr>
              <a:t>注册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无需教师认证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792" y="719363"/>
            <a:ext cx="392271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318" y="1334770"/>
            <a:ext cx="39131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568" y="2214245"/>
            <a:ext cx="38179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7050" y="866896"/>
            <a:ext cx="5686425" cy="2163291"/>
            <a:chOff x="431379" y="1340768"/>
            <a:chExt cx="5686425" cy="2163291"/>
          </a:xfrm>
        </p:grpSpPr>
        <p:pic>
          <p:nvPicPr>
            <p:cNvPr id="6" name="Picture 1" descr="C:\Users\wdp\AppData\Roaming\Tencent\Users\3177337988\QQ\WinTemp\RichOle\])A2SNXAAK72N_(WZ3V590P.pn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76"/>
            <a:stretch>
              <a:fillRect/>
            </a:stretch>
          </p:blipFill>
          <p:spPr bwMode="auto">
            <a:xfrm>
              <a:off x="431379" y="1340768"/>
              <a:ext cx="5686425" cy="2163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938859" y="1842939"/>
              <a:ext cx="136815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Picture 3" descr="C:\Users\wdp\AppData\Roaming\Tencent\Users\3177337988\QQ\WinTemp\RichOle\6OQO5MH0AOFAZ_O3GXPOW)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0" y="652791"/>
            <a:ext cx="5686424" cy="38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55324" y="3735162"/>
            <a:ext cx="3193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试看视频时长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2min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1851" y="644058"/>
            <a:ext cx="4415757" cy="387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292100" y="94615"/>
            <a:ext cx="41935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913765">
              <a:defRPr/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课程老师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完善课程介绍页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2100" y="94615"/>
            <a:ext cx="454162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913765">
              <a:defRPr/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课程老师</a:t>
            </a:r>
            <a:r>
              <a:rPr kumimoji="1"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发布教学单元内容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2100" y="706219"/>
            <a:ext cx="7834078" cy="340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706219"/>
            <a:ext cx="8508334" cy="156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706219"/>
            <a:ext cx="8495689" cy="380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2"/>
          <a:stretch>
            <a:fillRect/>
          </a:stretch>
        </p:blipFill>
        <p:spPr bwMode="auto">
          <a:xfrm>
            <a:off x="346196" y="2410509"/>
            <a:ext cx="8441593" cy="12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6" y="3117239"/>
            <a:ext cx="8341223" cy="123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2100" y="94615"/>
            <a:ext cx="454162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913765">
              <a:defRPr/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课程老师</a:t>
            </a:r>
            <a:r>
              <a:rPr kumimoji="1"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发布教学单元内容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98" y="690562"/>
            <a:ext cx="51816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9102" y="62082"/>
            <a:ext cx="392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765">
              <a:defRPr/>
            </a:pPr>
            <a:r>
              <a:rPr kumimoji="1"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课程老师</a:t>
            </a:r>
            <a:r>
              <a:rPr kumimoji="1"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发布单元测验</a:t>
            </a:r>
            <a:endParaRPr kumimoji="1"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Picture 1" descr="C:\Users\wdp\AppData\Roaming\Tencent\Users\3177337988\QQ\WinTemp\RichOle\)7JF4EC$B6`AP62R8[O[4HY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" b="7006"/>
          <a:stretch>
            <a:fillRect/>
          </a:stretch>
        </p:blipFill>
        <p:spPr bwMode="auto">
          <a:xfrm>
            <a:off x="669851" y="523747"/>
            <a:ext cx="6045304" cy="39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38" y="499694"/>
            <a:ext cx="5752214" cy="40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533" y="70394"/>
            <a:ext cx="392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765">
              <a:defRPr/>
            </a:pPr>
            <a:r>
              <a:rPr kumimoji="1"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课程老师</a:t>
            </a:r>
            <a:r>
              <a:rPr kumimoji="1"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发布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单元作业</a:t>
            </a:r>
            <a:endParaRPr kumimoji="1"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Picture 1" descr="C:\Users\wdp\AppData\Roaming\Tencent\Users\3177337988\QQ\WinTemp\RichOle\JCZ5IXDMB(Z]STH90_9`EUL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4" y="532059"/>
            <a:ext cx="4389657" cy="398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wdp\AppData\Roaming\Tencent\Users\3177337988\QQ\WinTemp\RichOle\UXI`C$~B2AMWQ%R@`P])6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95" y="532059"/>
            <a:ext cx="4476307" cy="40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4107" y="108082"/>
            <a:ext cx="38887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765">
              <a:defRPr/>
            </a:pPr>
            <a:r>
              <a:rPr kumimoji="1"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课程老师</a:t>
            </a:r>
            <a:r>
              <a:rPr kumimoji="1"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评分方式</a:t>
            </a:r>
            <a:endParaRPr kumimoji="1"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4489" y="682604"/>
            <a:ext cx="5976664" cy="2775944"/>
            <a:chOff x="-322374" y="879871"/>
            <a:chExt cx="5448300" cy="2181225"/>
          </a:xfrm>
        </p:grpSpPr>
        <p:pic>
          <p:nvPicPr>
            <p:cNvPr id="5" name="Picture 1" descr="C:\Users\wdp\AppData\Roaming\Tencent\Users\3177337988\QQ\WinTemp\RichOle\}AWSFA_LL]AXDDOAYCW2MCV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2374" y="879871"/>
              <a:ext cx="5448300" cy="218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471800" y="1753890"/>
              <a:ext cx="1152128" cy="2265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1" descr="C:\Users\wdp\AppData\Roaming\Tencent\Users\3177337988\QQ\WinTemp\RichOle\)]Q4ZYGP}2_X{6F)S(K_K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9" y="1695163"/>
            <a:ext cx="597666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dp\AppData\Roaming\Tencent\Users\3177337988\QQ\WinTemp\RichOle\32J57@@JUHFNOLC$1%~3{(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8" y="645688"/>
            <a:ext cx="5976665" cy="3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wdp\AppData\Roaming\Tencent\Users\3177337988\QQ\WinTemp\RichOle\CFK`L~9HH}KF_HG@WIC@(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99" y="645688"/>
            <a:ext cx="6213621" cy="38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985153" y="38558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如果在“评分规则”中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设置课程讨论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计入总分，则务必在教学单元内容里设置讨论题。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1398" y="215234"/>
            <a:ext cx="392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765">
              <a:defRPr/>
            </a:pPr>
            <a:r>
              <a:rPr kumimoji="1"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课程老师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查看课程数据</a:t>
            </a:r>
            <a:endParaRPr kumimoji="1"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2367" y="1167175"/>
            <a:ext cx="8693346" cy="1536576"/>
            <a:chOff x="134466" y="1772816"/>
            <a:chExt cx="8693346" cy="1536576"/>
          </a:xfrm>
        </p:grpSpPr>
        <p:pic>
          <p:nvPicPr>
            <p:cNvPr id="4" name="Picture 1" descr="C:\Users\wdp\AppData\Roaming\Tencent\Users\3177337988\QQ\WinTemp\RichOle\K]NI3205FIDLR%AFTBOC]$A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66" y="1772816"/>
              <a:ext cx="8693346" cy="153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713188" y="2180531"/>
              <a:ext cx="767952" cy="2403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040489" y="2180531"/>
              <a:ext cx="707976" cy="2403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6271" y="701857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工具</a:t>
            </a:r>
            <a:r>
              <a:rPr lang="en-US" altLang="zh-CN" dirty="0" smtClean="0"/>
              <a:t>-</a:t>
            </a:r>
            <a:r>
              <a:rPr lang="zh-CN" altLang="en-US" dirty="0" smtClean="0"/>
              <a:t>查看课程数据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281398" y="2274487"/>
            <a:ext cx="8654315" cy="1564927"/>
            <a:chOff x="84805" y="3642518"/>
            <a:chExt cx="8916591" cy="1495425"/>
          </a:xfrm>
        </p:grpSpPr>
        <p:pic>
          <p:nvPicPr>
            <p:cNvPr id="9" name="Picture 4" descr="C:\Users\wdp\AppData\Roaming\Tencent\Users\3177337988\QQ\WinTemp\RichOle\3TVHODZ1[XUIFF@0VDOLAOR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2" r="860"/>
            <a:stretch>
              <a:fillRect/>
            </a:stretch>
          </p:blipFill>
          <p:spPr bwMode="auto">
            <a:xfrm>
              <a:off x="84805" y="3642518"/>
              <a:ext cx="8916591" cy="149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3851920" y="3933056"/>
              <a:ext cx="864096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0391" y="3753036"/>
              <a:ext cx="833411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3" name="Picture 5" descr="C:\Users\wdp\AppData\Roaming\Tencent\Users\3177337988\QQ\WinTemp\RichOle\Z[QT$K`QU1[9MU9O]KT%F}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/>
          <a:stretch>
            <a:fillRect/>
          </a:stretch>
        </p:blipFill>
        <p:spPr bwMode="auto">
          <a:xfrm>
            <a:off x="270849" y="3423596"/>
            <a:ext cx="8675412" cy="8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7" y="2274487"/>
            <a:ext cx="8703894" cy="230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50848" y="230210"/>
            <a:ext cx="5197475" cy="941387"/>
          </a:xfrm>
          <a:prstGeom prst="rect">
            <a:avLst/>
          </a:prstGeom>
        </p:spPr>
        <p:txBody>
          <a:bodyPr lIns="91394" tIns="45697" rIns="91394" bIns="45697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250833" y="1171580"/>
            <a:ext cx="8737600" cy="2838450"/>
          </a:xfrm>
          <a:prstGeom prst="rect">
            <a:avLst/>
          </a:prstGeom>
        </p:spPr>
        <p:txBody>
          <a:bodyPr lIns="91394" tIns="45697" rIns="91394" bIns="45697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爱课程：</a:t>
            </a:r>
            <a:endParaRPr lang="en-US" altLang="zh-CN" sz="40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1"/>
              </a:rPr>
              <a:t>http://www.icourses.cn/</a:t>
            </a:r>
            <a:endParaRPr lang="en-US" altLang="zh-CN" sz="40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中国大学</a:t>
            </a:r>
            <a:r>
              <a:rPr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MOOC</a:t>
            </a:r>
            <a:r>
              <a:rPr lang="zh-CN" altLang="en-US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rId2"/>
              </a:rPr>
              <a:t>https://www.icourse163.org/</a:t>
            </a:r>
            <a:endParaRPr lang="en-US" altLang="zh-CN" sz="4000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647" y="179609"/>
            <a:ext cx="392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765">
              <a:defRPr/>
            </a:pPr>
            <a:r>
              <a:rPr kumimoji="1"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课程老师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学生成绩管理</a:t>
            </a:r>
            <a:endParaRPr kumimoji="1"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151" y="641274"/>
            <a:ext cx="326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工具</a:t>
            </a:r>
            <a:r>
              <a:rPr lang="en-US" altLang="zh-CN" dirty="0" smtClean="0"/>
              <a:t>-</a:t>
            </a:r>
            <a:r>
              <a:rPr lang="zh-CN" altLang="en-US" dirty="0" smtClean="0"/>
              <a:t>学生成绩管理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1" y="1010606"/>
            <a:ext cx="62579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0" y="1010605"/>
            <a:ext cx="7666548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654" y="2311452"/>
            <a:ext cx="27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省级</a:t>
            </a:r>
            <a:r>
              <a:rPr lang="zh-CN" altLang="en-US" b="1" dirty="0" smtClean="0">
                <a:solidFill>
                  <a:srgbClr val="FF0000"/>
                </a:solidFill>
              </a:rPr>
              <a:t>课程需要提交成绩审核，最后确认成绩无误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0" y="1824089"/>
            <a:ext cx="9155113" cy="1717675"/>
          </a:xfrm>
          <a:custGeom>
            <a:avLst/>
            <a:gdLst>
              <a:gd name="connsiteX0" fmla="*/ 0 w 9155875"/>
              <a:gd name="connsiteY0" fmla="*/ 2291937 h 2291937"/>
              <a:gd name="connsiteX1" fmla="*/ 2909455 w 9155875"/>
              <a:gd name="connsiteY1" fmla="*/ 2291937 h 2291937"/>
              <a:gd name="connsiteX2" fmla="*/ 5807034 w 9155875"/>
              <a:gd name="connsiteY2" fmla="*/ 0 h 2291937"/>
              <a:gd name="connsiteX3" fmla="*/ 9155875 w 9155875"/>
              <a:gd name="connsiteY3" fmla="*/ 0 h 229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5875" h="2291937">
                <a:moveTo>
                  <a:pt x="0" y="2291937"/>
                </a:moveTo>
                <a:lnTo>
                  <a:pt x="2909455" y="2291937"/>
                </a:lnTo>
                <a:lnTo>
                  <a:pt x="5807034" y="0"/>
                </a:lnTo>
                <a:lnTo>
                  <a:pt x="9155875" y="0"/>
                </a:lnTo>
              </a:path>
            </a:pathLst>
          </a:custGeom>
          <a:noFill/>
          <a:ln w="38100" cap="flat" cmpd="sng" algn="ctr">
            <a:solidFill>
              <a:srgbClr val="63C5EA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31838" y="3419527"/>
            <a:ext cx="323850" cy="24288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634038" y="1665339"/>
            <a:ext cx="504825" cy="37941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893050" y="1701852"/>
            <a:ext cx="323850" cy="24288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19588" y="2516239"/>
            <a:ext cx="323850" cy="24288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771775" y="3376664"/>
            <a:ext cx="323850" cy="24288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5386325" y="1028679"/>
            <a:ext cx="473075" cy="611187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1524" y="866754"/>
            <a:ext cx="166052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查看课堂数据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flipH="1" flipV="1">
            <a:off x="7642225" y="2007208"/>
            <a:ext cx="431800" cy="538162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9125" y="2389795"/>
            <a:ext cx="204152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801370" eaLnBrk="1" hangingPunct="1">
              <a:spcBef>
                <a:spcPct val="20000"/>
              </a:spcBef>
              <a:defRPr/>
            </a:pPr>
            <a:r>
              <a:rPr lang="zh-CN" altLang="en-US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查看线上学习情况</a:t>
            </a:r>
            <a:endParaRPr lang="en-US" altLang="zh-CN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2391568" y="2757519"/>
            <a:ext cx="473075" cy="609600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9018" y="2603531"/>
            <a:ext cx="1441450" cy="3698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端备课</a:t>
            </a:r>
            <a:endParaRPr lang="zh-CN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3846513" y="1906639"/>
            <a:ext cx="473075" cy="609600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008" y="1700264"/>
            <a:ext cx="3618706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上课，微信小程序发布教学任务</a:t>
            </a:r>
            <a:endParaRPr lang="zh-CN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 flipH="1">
            <a:off x="803275" y="3672733"/>
            <a:ext cx="471487" cy="609600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1" y="4120408"/>
            <a:ext cx="1168399" cy="36830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创建课堂</a:t>
            </a:r>
            <a:endParaRPr lang="zh-CN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4008" y="155859"/>
            <a:ext cx="392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765">
              <a:defRPr/>
            </a:pPr>
            <a:r>
              <a:rPr kumimoji="1"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慕课堂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教师端操作流程</a:t>
            </a:r>
            <a:endParaRPr kumimoji="1"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6901" y="746673"/>
            <a:ext cx="8064896" cy="3744417"/>
            <a:chOff x="26609" y="1275606"/>
            <a:chExt cx="8064896" cy="37444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/>
            <a:srcRect l="5113" t="17785" r="6688" b="9381"/>
            <a:stretch>
              <a:fillRect/>
            </a:stretch>
          </p:blipFill>
          <p:spPr>
            <a:xfrm>
              <a:off x="26609" y="1275606"/>
              <a:ext cx="8064896" cy="3744417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6677980" y="2922498"/>
              <a:ext cx="7200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9"/>
            <p:cNvSpPr txBox="1"/>
            <p:nvPr/>
          </p:nvSpPr>
          <p:spPr>
            <a:xfrm>
              <a:off x="7308304" y="26344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+mj-ea"/>
                  <a:ea typeface="+mj-ea"/>
                </a:rPr>
                <a:t>①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46688" y="1856816"/>
              <a:ext cx="264029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14"/>
            <p:cNvSpPr txBox="1"/>
            <p:nvPr/>
          </p:nvSpPr>
          <p:spPr>
            <a:xfrm>
              <a:off x="3354886" y="1564870"/>
              <a:ext cx="3808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+mn-ea"/>
                  <a:ea typeface="+mn-ea"/>
                </a:rPr>
                <a:t>②</a:t>
              </a:r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进入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+mn-ea"/>
                  <a:ea typeface="+mn-ea"/>
                </a:rPr>
                <a:t>mooc</a:t>
              </a:r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或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+mn-ea"/>
                  <a:ea typeface="+mn-ea"/>
                </a:rPr>
                <a:t>spoc</a:t>
              </a:r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或在线开放课程</a:t>
              </a:r>
              <a:endParaRPr lang="zh-CN" altLang="en-US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115949" y="2750556"/>
              <a:ext cx="6000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17"/>
            <p:cNvSpPr txBox="1"/>
            <p:nvPr/>
          </p:nvSpPr>
          <p:spPr>
            <a:xfrm>
              <a:off x="4654157" y="248348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③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0009" y="166255"/>
            <a:ext cx="485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端创建课堂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08192" y="712049"/>
            <a:ext cx="8064896" cy="3861848"/>
            <a:chOff x="-194" y="1255067"/>
            <a:chExt cx="8064896" cy="388843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/>
            <a:srcRect l="5113" t="17784" r="6688" b="6580"/>
            <a:stretch>
              <a:fillRect/>
            </a:stretch>
          </p:blipFill>
          <p:spPr>
            <a:xfrm>
              <a:off x="-194" y="1255067"/>
              <a:ext cx="8064896" cy="3888433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25252" y="3363838"/>
              <a:ext cx="7200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本框 18"/>
                <p:cNvSpPr txBox="1"/>
                <p:nvPr/>
              </p:nvSpPr>
              <p:spPr>
                <a:xfrm>
                  <a:off x="797801" y="3014136"/>
                  <a:ext cx="432048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④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  <a:latin typeface="+mj-ea"/>
                    <a:ea typeface="+mj-ea"/>
                  </a:endParaRPr>
                </a:p>
              </p:txBody>
            </p:sp>
          </mc:Choice>
          <mc:Fallback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801" y="3014136"/>
                  <a:ext cx="432048" cy="37029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817" r="-2817" b="-147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cxnSp>
          <p:nvCxnSpPr>
            <p:cNvPr id="15" name="直接连接符 14"/>
            <p:cNvCxnSpPr/>
            <p:nvPr/>
          </p:nvCxnSpPr>
          <p:spPr>
            <a:xfrm>
              <a:off x="215008" y="3836536"/>
              <a:ext cx="2052736" cy="69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20"/>
            <p:cNvSpPr txBox="1"/>
            <p:nvPr/>
          </p:nvSpPr>
          <p:spPr>
            <a:xfrm>
              <a:off x="2248760" y="349410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+mj-ea"/>
                  <a:ea typeface="+mj-ea"/>
                </a:rPr>
                <a:t>⑤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6097" y="190149"/>
            <a:ext cx="3661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慕课堂功能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——pc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端备课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6688" t="40596" r="2362" b="14983"/>
          <a:stretch>
            <a:fillRect/>
          </a:stretch>
        </p:blipFill>
        <p:spPr>
          <a:xfrm>
            <a:off x="412975" y="779143"/>
            <a:ext cx="8316416" cy="228371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380312" y="2219303"/>
            <a:ext cx="470431" cy="4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2"/>
          <p:cNvSpPr txBox="1"/>
          <p:nvPr/>
        </p:nvSpPr>
        <p:spPr>
          <a:xfrm>
            <a:off x="7399503" y="1736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⑥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75" y="1246910"/>
            <a:ext cx="8309656" cy="297995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4" y="1781954"/>
            <a:ext cx="8309656" cy="27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5" y="1033810"/>
            <a:ext cx="8309656" cy="348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464063" y="404219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ea"/>
              </a:rPr>
              <a:t>添加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教学</a:t>
            </a:r>
            <a:r>
              <a:rPr lang="zh-CN" altLang="en-US" b="1" dirty="0">
                <a:solidFill>
                  <a:srgbClr val="FF0000"/>
                </a:solidFill>
                <a:latin typeface="+mj-ea"/>
              </a:rPr>
              <a:t>任务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8139" y="785809"/>
            <a:ext cx="6840438" cy="3751075"/>
            <a:chOff x="323850" y="987574"/>
            <a:chExt cx="6840438" cy="37510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/>
            <a:srcRect l="9838" t="28990" r="38188" b="47198"/>
            <a:stretch>
              <a:fillRect/>
            </a:stretch>
          </p:blipFill>
          <p:spPr>
            <a:xfrm>
              <a:off x="323850" y="987574"/>
              <a:ext cx="5976664" cy="1539445"/>
            </a:xfrm>
            <a:prstGeom prst="rect">
              <a:avLst/>
            </a:prstGeom>
          </p:spPr>
        </p:pic>
        <p:sp>
          <p:nvSpPr>
            <p:cNvPr id="4" name="文本框 9"/>
            <p:cNvSpPr txBox="1"/>
            <p:nvPr/>
          </p:nvSpPr>
          <p:spPr>
            <a:xfrm>
              <a:off x="5508104" y="184373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①练习库入口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860032" y="2211710"/>
              <a:ext cx="5760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39552" y="2427734"/>
              <a:ext cx="7920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15"/>
            <p:cNvSpPr txBox="1"/>
            <p:nvPr/>
          </p:nvSpPr>
          <p:spPr>
            <a:xfrm>
              <a:off x="1259793" y="2058402"/>
              <a:ext cx="431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+mj-ea"/>
                  <a:ea typeface="+mj-ea"/>
                </a:rPr>
                <a:t>②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pic>
          <p:nvPicPr>
            <p:cNvPr id="8" name="图片 7"/>
            <p:cNvPicPr/>
            <p:nvPr/>
          </p:nvPicPr>
          <p:blipFill rotWithShape="1">
            <a:blip r:embed="rId2"/>
            <a:srcRect t="35501"/>
            <a:stretch>
              <a:fillRect/>
            </a:stretch>
          </p:blipFill>
          <p:spPr>
            <a:xfrm>
              <a:off x="332397" y="2886979"/>
              <a:ext cx="5403215" cy="1851670"/>
            </a:xfrm>
            <a:prstGeom prst="rect">
              <a:avLst/>
            </a:prstGeom>
            <a:ln w="3175">
              <a:noFill/>
            </a:ln>
          </p:spPr>
        </p:pic>
        <p:cxnSp>
          <p:nvCxnSpPr>
            <p:cNvPr id="9" name="直接连接符 8"/>
            <p:cNvCxnSpPr/>
            <p:nvPr/>
          </p:nvCxnSpPr>
          <p:spPr>
            <a:xfrm>
              <a:off x="3563727" y="4021202"/>
              <a:ext cx="136839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18"/>
            <p:cNvSpPr txBox="1"/>
            <p:nvPr/>
          </p:nvSpPr>
          <p:spPr>
            <a:xfrm>
              <a:off x="3492143" y="3381823"/>
              <a:ext cx="230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③从练习库导入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66145" y="155859"/>
            <a:ext cx="331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慕课堂功能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练习库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866" y="672252"/>
            <a:ext cx="8403923" cy="3881473"/>
          </a:xfrm>
          <a:prstGeom prst="rect">
            <a:avLst/>
          </a:prstGeom>
        </p:spPr>
      </p:pic>
      <p:sp>
        <p:nvSpPr>
          <p:cNvPr id="5" name="文本框 9"/>
          <p:cNvSpPr txBox="1"/>
          <p:nvPr/>
        </p:nvSpPr>
        <p:spPr>
          <a:xfrm>
            <a:off x="5422922" y="1290800"/>
            <a:ext cx="203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①随堂练习标题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本框 12"/>
          <p:cNvSpPr txBox="1"/>
          <p:nvPr/>
        </p:nvSpPr>
        <p:spPr>
          <a:xfrm>
            <a:off x="1750514" y="1713556"/>
            <a:ext cx="203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②随堂练习说明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3622722" y="2181329"/>
            <a:ext cx="203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③设置题目类型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20"/>
          <p:cNvSpPr txBox="1"/>
          <p:nvPr/>
        </p:nvSpPr>
        <p:spPr>
          <a:xfrm>
            <a:off x="2614610" y="2649660"/>
            <a:ext cx="175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④设置题目分值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922422" y="3297732"/>
            <a:ext cx="200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⑤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设置题目内容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文本框 26"/>
          <p:cNvSpPr txBox="1"/>
          <p:nvPr/>
        </p:nvSpPr>
        <p:spPr>
          <a:xfrm>
            <a:off x="5566937" y="3780114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⑥设置答案内容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6866" y="120233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慕课堂功能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设置练习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28005"/>
          <a:stretch>
            <a:fillRect/>
          </a:stretch>
        </p:blipFill>
        <p:spPr>
          <a:xfrm>
            <a:off x="-2" y="684117"/>
            <a:ext cx="7989903" cy="370306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3" y="1426470"/>
            <a:ext cx="7989903" cy="3384118"/>
            <a:chOff x="-1" y="1842378"/>
            <a:chExt cx="7989903" cy="3384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t="91769"/>
            <a:stretch>
              <a:fillRect/>
            </a:stretch>
          </p:blipFill>
          <p:spPr>
            <a:xfrm>
              <a:off x="-1" y="4803093"/>
              <a:ext cx="7989903" cy="423403"/>
            </a:xfrm>
            <a:prstGeom prst="rect">
              <a:avLst/>
            </a:prstGeom>
          </p:spPr>
        </p:pic>
        <p:sp>
          <p:nvSpPr>
            <p:cNvPr id="5" name="文本框 9"/>
            <p:cNvSpPr txBox="1"/>
            <p:nvPr/>
          </p:nvSpPr>
          <p:spPr>
            <a:xfrm>
              <a:off x="1043608" y="184237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①课堂公告标题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文本框 24"/>
            <p:cNvSpPr txBox="1"/>
            <p:nvPr/>
          </p:nvSpPr>
          <p:spPr>
            <a:xfrm>
              <a:off x="1019564" y="3795886"/>
              <a:ext cx="3924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②建议按标准格式填写课堂公告内容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998" y="687856"/>
            <a:ext cx="4200000" cy="3238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8573" y="132108"/>
            <a:ext cx="4233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慕课堂功能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设置课堂公告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4395"/>
            <a:ext cx="9144000" cy="3813398"/>
          </a:xfrm>
          <a:prstGeom prst="rect">
            <a:avLst/>
          </a:prstGeom>
        </p:spPr>
      </p:pic>
      <p:sp>
        <p:nvSpPr>
          <p:cNvPr id="3" name="文本框 9"/>
          <p:cNvSpPr txBox="1"/>
          <p:nvPr/>
        </p:nvSpPr>
        <p:spPr>
          <a:xfrm>
            <a:off x="5652120" y="9175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①调查问卷标题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1403648" y="140166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②调查问卷说明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3563888" y="201579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③设置问卷题目类型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本框 24"/>
          <p:cNvSpPr txBox="1"/>
          <p:nvPr/>
        </p:nvSpPr>
        <p:spPr>
          <a:xfrm>
            <a:off x="539552" y="333419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④设置问卷题目内容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764" y="933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慕课堂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设置问卷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7488"/>
            <a:ext cx="9144000" cy="4012246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316416" y="3058104"/>
            <a:ext cx="7724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316416" y="3706176"/>
            <a:ext cx="7724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316416" y="4354248"/>
            <a:ext cx="7724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73048" y="89177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慕课堂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修改备课内容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1569" y="158528"/>
            <a:ext cx="7178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小程序创建线上课程关联的课堂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0"/>
          <a:stretch>
            <a:fillRect/>
          </a:stretch>
        </p:blipFill>
        <p:spPr>
          <a:xfrm>
            <a:off x="297656" y="726651"/>
            <a:ext cx="2237034" cy="24875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97656" y="3400696"/>
            <a:ext cx="2237034" cy="1111927"/>
            <a:chOff x="0" y="3936551"/>
            <a:chExt cx="2571750" cy="1203598"/>
          </a:xfrm>
          <a:noFill/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600"/>
            <a:stretch>
              <a:fillRect/>
            </a:stretch>
          </p:blipFill>
          <p:spPr>
            <a:xfrm>
              <a:off x="0" y="3936551"/>
              <a:ext cx="2571750" cy="1203598"/>
            </a:xfrm>
            <a:prstGeom prst="rect">
              <a:avLst/>
            </a:prstGeom>
            <a:grpFill/>
          </p:spPr>
        </p:pic>
        <p:cxnSp>
          <p:nvCxnSpPr>
            <p:cNvPr id="6" name="直接连接符 5"/>
            <p:cNvCxnSpPr/>
            <p:nvPr/>
          </p:nvCxnSpPr>
          <p:spPr>
            <a:xfrm>
              <a:off x="1421396" y="4803998"/>
              <a:ext cx="342292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13"/>
            <p:cNvSpPr txBox="1"/>
            <p:nvPr/>
          </p:nvSpPr>
          <p:spPr>
            <a:xfrm>
              <a:off x="1739411" y="4503308"/>
              <a:ext cx="381528" cy="3302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+mj-ea"/>
                  <a:ea typeface="+mj-ea"/>
                </a:rPr>
                <a:t>①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1"/>
          <a:stretch>
            <a:fillRect/>
          </a:stretch>
        </p:blipFill>
        <p:spPr>
          <a:xfrm>
            <a:off x="2705628" y="726652"/>
            <a:ext cx="2414556" cy="3785972"/>
          </a:xfrm>
          <a:prstGeom prst="rect">
            <a:avLst/>
          </a:prstGeom>
        </p:spPr>
      </p:pic>
      <p:pic>
        <p:nvPicPr>
          <p:cNvPr id="9" name="Picture 84"/>
          <p:cNvPicPr/>
          <p:nvPr/>
        </p:nvPicPr>
        <p:blipFill rotWithShape="1">
          <a:blip r:embed="rId3"/>
          <a:srcRect l="-2119" t="9710" r="2119" b="-459"/>
          <a:stretch>
            <a:fillRect/>
          </a:stretch>
        </p:blipFill>
        <p:spPr>
          <a:xfrm>
            <a:off x="5256447" y="726651"/>
            <a:ext cx="2293900" cy="3785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50826" y="2567899"/>
            <a:ext cx="17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微信小程序</a:t>
            </a:r>
            <a:r>
              <a:rPr lang="en-US" altLang="zh-CN" b="1" dirty="0" smtClean="0">
                <a:solidFill>
                  <a:srgbClr val="FF0000"/>
                </a:solidFill>
              </a:rPr>
              <a:t>-</a:t>
            </a:r>
            <a:r>
              <a:rPr lang="zh-CN" altLang="en-US" b="1" dirty="0" smtClean="0">
                <a:solidFill>
                  <a:srgbClr val="FF0000"/>
                </a:solidFill>
              </a:rPr>
              <a:t>慕课堂智慧教学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" y="120832"/>
            <a:ext cx="3839210" cy="582295"/>
          </a:xfr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sz="3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学校管理员建课流程</a:t>
            </a:r>
            <a:endParaRPr lang="zh-CN" altLang="en-US" sz="32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3" y="1557361"/>
            <a:ext cx="9155113" cy="1717675"/>
          </a:xfrm>
          <a:custGeom>
            <a:avLst/>
            <a:gdLst>
              <a:gd name="connsiteX0" fmla="*/ 0 w 9155875"/>
              <a:gd name="connsiteY0" fmla="*/ 2291937 h 2291937"/>
              <a:gd name="connsiteX1" fmla="*/ 2909455 w 9155875"/>
              <a:gd name="connsiteY1" fmla="*/ 2291937 h 2291937"/>
              <a:gd name="connsiteX2" fmla="*/ 5807034 w 9155875"/>
              <a:gd name="connsiteY2" fmla="*/ 0 h 2291937"/>
              <a:gd name="connsiteX3" fmla="*/ 9155875 w 9155875"/>
              <a:gd name="connsiteY3" fmla="*/ 0 h 229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5875" h="2291937">
                <a:moveTo>
                  <a:pt x="0" y="2291937"/>
                </a:moveTo>
                <a:lnTo>
                  <a:pt x="2909455" y="2291937"/>
                </a:lnTo>
                <a:lnTo>
                  <a:pt x="5807034" y="0"/>
                </a:lnTo>
                <a:lnTo>
                  <a:pt x="9155875" y="0"/>
                </a:lnTo>
              </a:path>
            </a:pathLst>
          </a:custGeom>
          <a:noFill/>
          <a:ln w="38100" cap="flat" cmpd="sng" algn="ctr">
            <a:solidFill>
              <a:srgbClr val="63C5EA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581150" y="3154386"/>
            <a:ext cx="323850" cy="24288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68950" y="1398588"/>
            <a:ext cx="504825" cy="38100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00583" y="1436702"/>
            <a:ext cx="323850" cy="24288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70411" y="2225375"/>
            <a:ext cx="323850" cy="24288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105150" y="3009267"/>
            <a:ext cx="323850" cy="24288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7150" cap="flat" cmpd="sng" algn="ctr">
            <a:solidFill>
              <a:srgbClr val="63C5EA"/>
            </a:solidFill>
            <a:prstDash val="soli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3105149" y="2126306"/>
            <a:ext cx="130175" cy="890602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3200" y="1679575"/>
            <a:ext cx="1631950" cy="643890"/>
          </a:xfrm>
          <a:prstGeom prst="rect">
            <a:avLst/>
          </a:prstGeom>
          <a:solidFill>
            <a:srgbClr val="92D050"/>
          </a:solidFill>
        </p:spPr>
        <p:txBody>
          <a:bodyPr wrap="square" lIns="91394" tIns="45697" rIns="91394" bIns="456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根据申请</a:t>
            </a:r>
            <a:r>
              <a:rPr lang="zh-CN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管理员建课头</a:t>
            </a:r>
            <a:endParaRPr lang="zh-CN" altLang="zh-CN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1885" y="812800"/>
            <a:ext cx="1591310" cy="367030"/>
          </a:xfrm>
          <a:prstGeom prst="rect">
            <a:avLst/>
          </a:prstGeom>
          <a:solidFill>
            <a:srgbClr val="92D050"/>
          </a:solidFill>
        </p:spPr>
        <p:txBody>
          <a:bodyPr wrap="square" lIns="91394" tIns="45697" rIns="91394" bIns="45697">
            <a:spAutoFit/>
          </a:bodyPr>
          <a:lstStyle/>
          <a:p>
            <a:pPr>
              <a:defRPr/>
            </a:pPr>
            <a:r>
              <a:rPr lang="zh-CN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导入学生名单</a:t>
            </a:r>
            <a:endParaRPr lang="zh-CN" altLang="zh-CN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5243195" y="968376"/>
            <a:ext cx="325438" cy="588963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90" y="2225675"/>
            <a:ext cx="1140460" cy="643890"/>
          </a:xfrm>
          <a:prstGeom prst="rect">
            <a:avLst/>
          </a:prstGeom>
          <a:solidFill>
            <a:srgbClr val="92D050"/>
          </a:solidFill>
        </p:spPr>
        <p:txBody>
          <a:bodyPr wrap="square" lIns="91394" tIns="45697" rIns="91394" bIns="456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注册认证</a:t>
            </a:r>
            <a:endParaRPr lang="zh-CN" altLang="en-US" kern="0" dirty="0" smtClean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激活账号</a:t>
            </a:r>
            <a:endParaRPr lang="zh-CN" altLang="en-US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 rot="10800000" flipV="1">
            <a:off x="1238250" y="2656402"/>
            <a:ext cx="446089" cy="447161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2482" name="标题 1"/>
          <p:cNvSpPr txBox="1"/>
          <p:nvPr/>
        </p:nvSpPr>
        <p:spPr bwMode="auto">
          <a:xfrm>
            <a:off x="6497638" y="3875111"/>
            <a:ext cx="2646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7" rIns="91394" bIns="4569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学生学习流程</a:t>
            </a:r>
            <a:endParaRPr kumimoji="1" lang="zh-CN" altLang="en-US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2515" y="3813196"/>
            <a:ext cx="1098550" cy="369285"/>
          </a:xfrm>
          <a:prstGeom prst="rect">
            <a:avLst/>
          </a:prstGeom>
          <a:solidFill>
            <a:srgbClr val="1DC4FF"/>
          </a:solidFill>
        </p:spPr>
        <p:txBody>
          <a:bodyPr lIns="91394" tIns="45697" rIns="91394" bIns="456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身份认证</a:t>
            </a:r>
            <a:endParaRPr lang="zh-CN" altLang="en-US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3911" y="2919436"/>
            <a:ext cx="1165225" cy="369285"/>
          </a:xfrm>
          <a:prstGeom prst="rect">
            <a:avLst/>
          </a:prstGeom>
          <a:solidFill>
            <a:srgbClr val="00B0F0"/>
          </a:solidFill>
        </p:spPr>
        <p:txBody>
          <a:bodyPr lIns="91394" tIns="45697" rIns="91394" bIns="456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选课学习</a:t>
            </a:r>
            <a:endParaRPr lang="zh-CN" altLang="en-US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2736" y="3898921"/>
            <a:ext cx="1196975" cy="369285"/>
          </a:xfrm>
          <a:prstGeom prst="rect">
            <a:avLst/>
          </a:prstGeom>
          <a:solidFill>
            <a:srgbClr val="00B0F0"/>
          </a:solidFill>
        </p:spPr>
        <p:txBody>
          <a:bodyPr lIns="91394" tIns="45697" rIns="91394" bIns="456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注册账号</a:t>
            </a:r>
            <a:endParaRPr lang="zh-CN" altLang="en-US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9859" y="2365382"/>
            <a:ext cx="1338262" cy="643890"/>
          </a:xfrm>
          <a:prstGeom prst="rect">
            <a:avLst/>
          </a:prstGeom>
          <a:solidFill>
            <a:srgbClr val="1DC4FF"/>
          </a:solidFill>
        </p:spPr>
        <p:txBody>
          <a:bodyPr lIns="91394" tIns="45697" rIns="91394" bIns="45697">
            <a:spAutoFit/>
          </a:bodyPr>
          <a:lstStyle/>
          <a:p>
            <a:pPr defTabSz="800735">
              <a:spcBef>
                <a:spcPct val="20000"/>
              </a:spcBef>
              <a:defRPr/>
            </a:pPr>
            <a:r>
              <a:rPr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成绩合格，获得学分</a:t>
            </a:r>
            <a:endParaRPr lang="zh-CN" altLang="en-US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 flipV="1">
            <a:off x="4694261" y="2384425"/>
            <a:ext cx="955675" cy="762000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 flipV="1">
            <a:off x="7350125" y="1679598"/>
            <a:ext cx="400050" cy="773113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flipV="1">
            <a:off x="2593977" y="3298825"/>
            <a:ext cx="954088" cy="762000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688977" y="3298825"/>
            <a:ext cx="660400" cy="762000"/>
          </a:xfrm>
          <a:custGeom>
            <a:avLst/>
            <a:gdLst>
              <a:gd name="connsiteX0" fmla="*/ 0 w 522514"/>
              <a:gd name="connsiteY0" fmla="*/ 344385 h 344385"/>
              <a:gd name="connsiteX1" fmla="*/ 178130 w 522514"/>
              <a:gd name="connsiteY1" fmla="*/ 0 h 344385"/>
              <a:gd name="connsiteX2" fmla="*/ 522514 w 522514"/>
              <a:gd name="connsiteY2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344385">
                <a:moveTo>
                  <a:pt x="0" y="344385"/>
                </a:moveTo>
                <a:lnTo>
                  <a:pt x="178130" y="0"/>
                </a:lnTo>
                <a:lnTo>
                  <a:pt x="522514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94" tIns="45697" rIns="91394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6894" y="190149"/>
            <a:ext cx="392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小程序端上下课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6524" y="574204"/>
            <a:ext cx="7260312" cy="3980978"/>
            <a:chOff x="3318" y="1193652"/>
            <a:chExt cx="7260312" cy="3980978"/>
          </a:xfrm>
        </p:grpSpPr>
        <p:pic>
          <p:nvPicPr>
            <p:cNvPr id="4" name="图片 3" descr="C:\Users\hep\AppData\Local\Temp\WeChat Files\9b06824dfa59b580f469baf4629369d.jpg"/>
            <p:cNvPicPr/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5" b="9568"/>
            <a:stretch>
              <a:fillRect/>
            </a:stretch>
          </p:blipFill>
          <p:spPr bwMode="auto">
            <a:xfrm>
              <a:off x="2510625" y="1193652"/>
              <a:ext cx="2224694" cy="3949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4" descr="C:\Users\hep\AppData\Local\Temp\WeChat Files\2ca5789565a127692f946c12911c8b5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1" b="9323"/>
            <a:stretch>
              <a:fillRect/>
            </a:stretch>
          </p:blipFill>
          <p:spPr bwMode="auto">
            <a:xfrm>
              <a:off x="5003181" y="1193652"/>
              <a:ext cx="2260449" cy="3980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本框 26"/>
            <p:cNvSpPr txBox="1"/>
            <p:nvPr/>
          </p:nvSpPr>
          <p:spPr>
            <a:xfrm>
              <a:off x="3633728" y="3959787"/>
              <a:ext cx="932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②下课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pic>
          <p:nvPicPr>
            <p:cNvPr id="7" name="Picture 111"/>
            <p:cNvPicPr/>
            <p:nvPr/>
          </p:nvPicPr>
          <p:blipFill rotWithShape="1">
            <a:blip r:embed="rId3"/>
            <a:srcRect t="3284"/>
            <a:stretch>
              <a:fillRect/>
            </a:stretch>
          </p:blipFill>
          <p:spPr>
            <a:xfrm>
              <a:off x="3318" y="1214190"/>
              <a:ext cx="2238375" cy="3929309"/>
            </a:xfrm>
            <a:prstGeom prst="rect">
              <a:avLst/>
            </a:prstGeom>
          </p:spPr>
        </p:pic>
        <p:sp>
          <p:nvSpPr>
            <p:cNvPr id="8" name="文本框 21"/>
            <p:cNvSpPr txBox="1"/>
            <p:nvPr/>
          </p:nvSpPr>
          <p:spPr>
            <a:xfrm>
              <a:off x="670244" y="4349655"/>
              <a:ext cx="877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+mj-ea"/>
                  <a:ea typeface="+mj-ea"/>
                </a:rPr>
                <a:t>①</a:t>
              </a:r>
              <a:r>
                <a:rPr lang="zh-CN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上课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0146" y="179609"/>
            <a:ext cx="3002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慕课堂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上课签到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07"/>
          <p:cNvPicPr/>
          <p:nvPr/>
        </p:nvPicPr>
        <p:blipFill rotWithShape="1">
          <a:blip r:embed="rId1"/>
          <a:srcRect l="3116" r="3398"/>
          <a:stretch>
            <a:fillRect/>
          </a:stretch>
        </p:blipFill>
        <p:spPr>
          <a:xfrm>
            <a:off x="4600580" y="641274"/>
            <a:ext cx="2124534" cy="38669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495279" y="641274"/>
            <a:ext cx="2105301" cy="1544729"/>
            <a:chOff x="35496" y="1138805"/>
            <a:chExt cx="2105301" cy="154472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55713" r="8332" b="10785"/>
            <a:stretch>
              <a:fillRect/>
            </a:stretch>
          </p:blipFill>
          <p:spPr>
            <a:xfrm>
              <a:off x="35496" y="1138805"/>
              <a:ext cx="2105301" cy="1544729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64780" y="1709690"/>
              <a:ext cx="42189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459783" y="1228972"/>
            <a:ext cx="2219930" cy="3279287"/>
            <a:chOff x="2165986" y="-59464"/>
            <a:chExt cx="2219930" cy="3279287"/>
          </a:xfrm>
        </p:grpSpPr>
        <p:pic>
          <p:nvPicPr>
            <p:cNvPr id="10" name="图片 9" descr="C:\Users\hep\AppData\Local\Temp\WeChat Files\a733ede50cb4fbe31ea516065ed4ca1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408"/>
            <a:stretch>
              <a:fillRect/>
            </a:stretch>
          </p:blipFill>
          <p:spPr bwMode="auto">
            <a:xfrm>
              <a:off x="2165986" y="1126409"/>
              <a:ext cx="2219930" cy="20934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文本框 14"/>
            <p:cNvSpPr txBox="1"/>
            <p:nvPr/>
          </p:nvSpPr>
          <p:spPr>
            <a:xfrm>
              <a:off x="2441711" y="-59464"/>
              <a:ext cx="1378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+mj-ea"/>
                  <a:ea typeface="+mj-ea"/>
                </a:rPr>
                <a:t>②</a:t>
              </a:r>
              <a:r>
                <a:rPr lang="zh-CN" altLang="en-US" dirty="0">
                  <a:solidFill>
                    <a:srgbClr val="FF0000"/>
                  </a:solidFill>
                  <a:latin typeface="+mj-ea"/>
                  <a:ea typeface="+mj-ea"/>
                </a:rPr>
                <a:t>发</a:t>
              </a:r>
              <a:r>
                <a:rPr lang="zh-CN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启签到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3199" y="641274"/>
            <a:ext cx="2160240" cy="3776347"/>
            <a:chOff x="2231442" y="973342"/>
            <a:chExt cx="2160240" cy="4032448"/>
          </a:xfrm>
        </p:grpSpPr>
        <p:pic>
          <p:nvPicPr>
            <p:cNvPr id="13" name="图片 12" descr="C:\Users\hep\AppData\Local\Temp\WeChat Files\dbc38071ce0a339e167eb78cec5b4fd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9649"/>
            <a:stretch>
              <a:fillRect/>
            </a:stretch>
          </p:blipFill>
          <p:spPr bwMode="auto">
            <a:xfrm>
              <a:off x="2231442" y="973342"/>
              <a:ext cx="2160240" cy="4032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文本框 15"/>
            <p:cNvSpPr txBox="1"/>
            <p:nvPr/>
          </p:nvSpPr>
          <p:spPr>
            <a:xfrm>
              <a:off x="2400647" y="3075806"/>
              <a:ext cx="181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③</a:t>
              </a:r>
              <a:r>
                <a:rPr lang="zh-CN" altLang="en-US" dirty="0">
                  <a:solidFill>
                    <a:srgbClr val="FF0000"/>
                  </a:solidFill>
                  <a:latin typeface="+mj-ea"/>
                  <a:ea typeface="+mj-ea"/>
                </a:rPr>
                <a:t>进入</a:t>
              </a:r>
              <a:r>
                <a:rPr lang="zh-CN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签到详情</a:t>
              </a:r>
              <a:endParaRPr lang="zh-CN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302357" y="3022708"/>
              <a:ext cx="199659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 descr="C:\Users\hep\AppData\Local\Temp\WeChat Files\aecb91551a69a53e9db3706be35d4c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72" y="641274"/>
            <a:ext cx="2140914" cy="3866985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4996842" y="3794664"/>
            <a:ext cx="133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④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关闭签到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文本框 21"/>
          <p:cNvSpPr txBox="1"/>
          <p:nvPr/>
        </p:nvSpPr>
        <p:spPr>
          <a:xfrm>
            <a:off x="6945757" y="4138927"/>
            <a:ext cx="193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⑤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修改签到状态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文本框 12"/>
          <p:cNvSpPr txBox="1"/>
          <p:nvPr/>
        </p:nvSpPr>
        <p:spPr>
          <a:xfrm>
            <a:off x="620116" y="3951387"/>
            <a:ext cx="140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①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点击教学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048" y="120233"/>
            <a:ext cx="3002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慕课堂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点名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3" descr="3e973d8cb490f522a94e397604f9775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" b="6976"/>
          <a:stretch>
            <a:fillRect/>
          </a:stretch>
        </p:blipFill>
        <p:spPr bwMode="auto">
          <a:xfrm>
            <a:off x="2971412" y="647005"/>
            <a:ext cx="2343150" cy="39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24" descr="d0aa3bc9584177648f9f23892f400d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8" b="6841"/>
          <a:stretch>
            <a:fillRect/>
          </a:stretch>
        </p:blipFill>
        <p:spPr bwMode="auto">
          <a:xfrm>
            <a:off x="5380790" y="647005"/>
            <a:ext cx="234315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800" r="8332" b="10785"/>
          <a:stretch>
            <a:fillRect/>
          </a:stretch>
        </p:blipFill>
        <p:spPr>
          <a:xfrm>
            <a:off x="739164" y="676999"/>
            <a:ext cx="2160240" cy="3930447"/>
          </a:xfrm>
          <a:prstGeom prst="rect">
            <a:avLst/>
          </a:prstGeom>
        </p:spPr>
      </p:pic>
      <p:sp>
        <p:nvSpPr>
          <p:cNvPr id="6" name="文本框 12"/>
          <p:cNvSpPr txBox="1"/>
          <p:nvPr/>
        </p:nvSpPr>
        <p:spPr>
          <a:xfrm>
            <a:off x="1116081" y="3770529"/>
            <a:ext cx="140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①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点名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入口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14"/>
          <p:cNvSpPr txBox="1"/>
          <p:nvPr/>
        </p:nvSpPr>
        <p:spPr>
          <a:xfrm>
            <a:off x="3392724" y="3470862"/>
            <a:ext cx="137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②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随机点名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15"/>
          <p:cNvSpPr txBox="1"/>
          <p:nvPr/>
        </p:nvSpPr>
        <p:spPr>
          <a:xfrm>
            <a:off x="5715286" y="3470862"/>
            <a:ext cx="142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③再点一个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300" y="167734"/>
            <a:ext cx="35839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慕课堂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发布备课内容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10785"/>
          <a:stretch>
            <a:fillRect/>
          </a:stretch>
        </p:blipFill>
        <p:spPr>
          <a:xfrm>
            <a:off x="788117" y="629399"/>
            <a:ext cx="2523744" cy="3879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13599"/>
          <a:stretch>
            <a:fillRect/>
          </a:stretch>
        </p:blipFill>
        <p:spPr>
          <a:xfrm>
            <a:off x="3507792" y="639345"/>
            <a:ext cx="1911520" cy="38586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5" b="11966"/>
          <a:stretch>
            <a:fillRect/>
          </a:stretch>
        </p:blipFill>
        <p:spPr>
          <a:xfrm>
            <a:off x="5684116" y="649769"/>
            <a:ext cx="2503749" cy="3855721"/>
          </a:xfrm>
          <a:prstGeom prst="rect">
            <a:avLst/>
          </a:prstGeom>
        </p:spPr>
      </p:pic>
      <p:sp>
        <p:nvSpPr>
          <p:cNvPr id="6" name="文本框 12"/>
          <p:cNvSpPr txBox="1"/>
          <p:nvPr/>
        </p:nvSpPr>
        <p:spPr>
          <a:xfrm>
            <a:off x="1067094" y="3818724"/>
            <a:ext cx="196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①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添加备课内容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4639098" y="650372"/>
            <a:ext cx="87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②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发布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657" y="127314"/>
            <a:ext cx="3002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慕课堂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公布成绩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87" descr="361dc926ef54cfd04cc2c92de581b6c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9"/>
          <a:stretch>
            <a:fillRect/>
          </a:stretch>
        </p:blipFill>
        <p:spPr bwMode="auto">
          <a:xfrm>
            <a:off x="2276487" y="568441"/>
            <a:ext cx="2159000" cy="39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88" descr="39886bdac368ca604327bb90ff5c82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>
            <a:fillRect/>
          </a:stretch>
        </p:blipFill>
        <p:spPr bwMode="auto">
          <a:xfrm>
            <a:off x="59532" y="588979"/>
            <a:ext cx="2171700" cy="39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 descr="b5604131f1140bd015bfc9d15b913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6"/>
          <a:stretch>
            <a:fillRect/>
          </a:stretch>
        </p:blipFill>
        <p:spPr bwMode="auto">
          <a:xfrm>
            <a:off x="4463935" y="566052"/>
            <a:ext cx="2238375" cy="397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12"/>
          <p:cNvSpPr txBox="1"/>
          <p:nvPr/>
        </p:nvSpPr>
        <p:spPr>
          <a:xfrm>
            <a:off x="913094" y="2911930"/>
            <a:ext cx="136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①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公布成绩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4625012" y="3281262"/>
            <a:ext cx="191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j-ea"/>
                <a:ea typeface="+mj-ea"/>
              </a:rPr>
              <a:t>③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进入答题详情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63484" y="3231912"/>
            <a:ext cx="19882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>
            <a:fillRect/>
          </a:stretch>
        </p:blipFill>
        <p:spPr>
          <a:xfrm>
            <a:off x="6774451" y="610780"/>
            <a:ext cx="2369549" cy="3930054"/>
          </a:xfrm>
          <a:prstGeom prst="rect">
            <a:avLst/>
          </a:prstGeom>
        </p:spPr>
      </p:pic>
      <p:sp>
        <p:nvSpPr>
          <p:cNvPr id="10" name="文本框 24"/>
          <p:cNvSpPr txBox="1"/>
          <p:nvPr/>
        </p:nvSpPr>
        <p:spPr>
          <a:xfrm>
            <a:off x="3095328" y="2614606"/>
            <a:ext cx="3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②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本框 25"/>
          <p:cNvSpPr txBox="1"/>
          <p:nvPr/>
        </p:nvSpPr>
        <p:spPr>
          <a:xfrm>
            <a:off x="7772507" y="3927461"/>
            <a:ext cx="3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④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68811"/>
          <a:stretch>
            <a:fillRect/>
          </a:stretch>
        </p:blipFill>
        <p:spPr>
          <a:xfrm>
            <a:off x="0" y="3135265"/>
            <a:ext cx="9144000" cy="1432676"/>
          </a:xfrm>
          <a:prstGeom prst="rect">
            <a:avLst/>
          </a:prstGeom>
        </p:spPr>
      </p:pic>
      <p:sp>
        <p:nvSpPr>
          <p:cNvPr id="10" name="文本框 13"/>
          <p:cNvSpPr txBox="1"/>
          <p:nvPr/>
        </p:nvSpPr>
        <p:spPr>
          <a:xfrm>
            <a:off x="-100741" y="3084748"/>
            <a:ext cx="34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②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51059"/>
          <a:stretch>
            <a:fillRect/>
          </a:stretch>
        </p:blipFill>
        <p:spPr>
          <a:xfrm>
            <a:off x="-3175" y="879667"/>
            <a:ext cx="9144000" cy="2248114"/>
          </a:xfrm>
          <a:prstGeom prst="rect">
            <a:avLst/>
          </a:prstGeom>
        </p:spPr>
      </p:pic>
      <p:sp>
        <p:nvSpPr>
          <p:cNvPr id="12" name="文本框 12"/>
          <p:cNvSpPr txBox="1"/>
          <p:nvPr/>
        </p:nvSpPr>
        <p:spPr>
          <a:xfrm>
            <a:off x="301565" y="665375"/>
            <a:ext cx="46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①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5496" y="1255573"/>
            <a:ext cx="9361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51520" y="3415813"/>
            <a:ext cx="9260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2"/>
          <p:cNvSpPr txBox="1"/>
          <p:nvPr/>
        </p:nvSpPr>
        <p:spPr>
          <a:xfrm>
            <a:off x="7829876" y="3766561"/>
            <a:ext cx="34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ea"/>
                <a:ea typeface="+mj-ea"/>
              </a:rPr>
              <a:t>③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8172400" y="4063884"/>
            <a:ext cx="73492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41300" y="205105"/>
            <a:ext cx="3583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慕课堂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查看课堂数据</a:t>
            </a:r>
            <a:endParaRPr lang="zh-CN" altLang="en-US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b="23580"/>
          <a:stretch>
            <a:fillRect/>
          </a:stretch>
        </p:blipFill>
        <p:spPr>
          <a:xfrm>
            <a:off x="27264" y="678452"/>
            <a:ext cx="9116736" cy="3930611"/>
          </a:xfrm>
          <a:prstGeom prst="rect">
            <a:avLst/>
          </a:prstGeom>
        </p:spPr>
      </p:pic>
      <p:sp>
        <p:nvSpPr>
          <p:cNvPr id="9" name="文本框 12"/>
          <p:cNvSpPr txBox="1"/>
          <p:nvPr/>
        </p:nvSpPr>
        <p:spPr>
          <a:xfrm>
            <a:off x="596374" y="1787880"/>
            <a:ext cx="46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j-ea"/>
                <a:ea typeface="+mj-ea"/>
              </a:rPr>
              <a:t>④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21464" y="2118612"/>
            <a:ext cx="5503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2"/>
          <p:cNvSpPr txBox="1"/>
          <p:nvPr/>
        </p:nvSpPr>
        <p:spPr>
          <a:xfrm>
            <a:off x="7963281" y="3435124"/>
            <a:ext cx="34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⑤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330376" y="3702788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1285" y="144780"/>
            <a:ext cx="3583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慕课堂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查看课堂数据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26599"/>
          <a:stretch>
            <a:fillRect/>
          </a:stretch>
        </p:blipFill>
        <p:spPr>
          <a:xfrm>
            <a:off x="0" y="2679155"/>
            <a:ext cx="9144000" cy="16602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0827" b="54862"/>
          <a:stretch>
            <a:fillRect/>
          </a:stretch>
        </p:blipFill>
        <p:spPr>
          <a:xfrm>
            <a:off x="0" y="621707"/>
            <a:ext cx="9144000" cy="720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57063"/>
          <a:stretch>
            <a:fillRect/>
          </a:stretch>
        </p:blipFill>
        <p:spPr>
          <a:xfrm>
            <a:off x="0" y="1294120"/>
            <a:ext cx="9144000" cy="12718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89749"/>
          <a:stretch>
            <a:fillRect/>
          </a:stretch>
        </p:blipFill>
        <p:spPr>
          <a:xfrm>
            <a:off x="3175" y="4316260"/>
            <a:ext cx="9144000" cy="231864"/>
          </a:xfrm>
          <a:prstGeom prst="rect">
            <a:avLst/>
          </a:prstGeom>
        </p:spPr>
      </p:pic>
      <p:sp>
        <p:nvSpPr>
          <p:cNvPr id="6" name="文本框 12"/>
          <p:cNvSpPr txBox="1"/>
          <p:nvPr/>
        </p:nvSpPr>
        <p:spPr>
          <a:xfrm>
            <a:off x="686743" y="1179828"/>
            <a:ext cx="182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⑥签到详细数据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2841" y="1485803"/>
            <a:ext cx="5359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22"/>
          <p:cNvSpPr txBox="1"/>
          <p:nvPr/>
        </p:nvSpPr>
        <p:spPr>
          <a:xfrm>
            <a:off x="327025" y="265723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⑦随堂练习详情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0679" y="2925963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319591" y="3862067"/>
            <a:ext cx="7524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5"/>
          <p:cNvSpPr txBox="1"/>
          <p:nvPr/>
        </p:nvSpPr>
        <p:spPr>
          <a:xfrm>
            <a:off x="6087343" y="350940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⑧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导出随堂练习详情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2885" y="161290"/>
            <a:ext cx="3583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慕课堂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查看课堂数据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 rotWithShape="1">
          <a:blip r:embed="rId1"/>
          <a:srcRect l="5010" t="21433" r="2392" b="8254"/>
          <a:stretch>
            <a:fillRect/>
          </a:stretch>
        </p:blipFill>
        <p:spPr bwMode="auto">
          <a:xfrm>
            <a:off x="353086" y="715369"/>
            <a:ext cx="8463606" cy="3867894"/>
          </a:xfrm>
          <a:prstGeom prst="rect">
            <a:avLst/>
          </a:prstGeom>
          <a:ln>
            <a:noFill/>
          </a:ln>
        </p:spPr>
      </p:pic>
      <p:sp>
        <p:nvSpPr>
          <p:cNvPr id="3" name="文本框 12"/>
          <p:cNvSpPr txBox="1"/>
          <p:nvPr/>
        </p:nvSpPr>
        <p:spPr>
          <a:xfrm>
            <a:off x="2191956" y="1946575"/>
            <a:ext cx="36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①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543884" y="2299545"/>
            <a:ext cx="6480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2"/>
          <p:cNvSpPr txBox="1"/>
          <p:nvPr/>
        </p:nvSpPr>
        <p:spPr>
          <a:xfrm>
            <a:off x="4928260" y="373041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②</a:t>
            </a:r>
            <a:r>
              <a:rPr lang="en-US" altLang="zh-CN" dirty="0" err="1" smtClean="0">
                <a:solidFill>
                  <a:srgbClr val="FF0000"/>
                </a:solidFill>
                <a:latin typeface="+mj-ea"/>
                <a:ea typeface="+mj-ea"/>
              </a:rPr>
              <a:t>spoc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学习情况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8380" y="3667697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5"/>
          <p:cNvSpPr txBox="1"/>
          <p:nvPr/>
        </p:nvSpPr>
        <p:spPr>
          <a:xfrm>
            <a:off x="6800468" y="373041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③线上成绩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016492" y="3667697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1397" y="181460"/>
            <a:ext cx="35839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慕课堂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查看平时成绩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2535"/>
          <a:stretch>
            <a:fillRect/>
          </a:stretch>
        </p:blipFill>
        <p:spPr>
          <a:xfrm>
            <a:off x="327345" y="599793"/>
            <a:ext cx="8417716" cy="3883145"/>
          </a:xfrm>
          <a:prstGeom prst="rect">
            <a:avLst/>
          </a:prstGeom>
        </p:spPr>
      </p:pic>
      <p:sp>
        <p:nvSpPr>
          <p:cNvPr id="3" name="文本框 12"/>
          <p:cNvSpPr txBox="1"/>
          <p:nvPr/>
        </p:nvSpPr>
        <p:spPr>
          <a:xfrm>
            <a:off x="3202925" y="646755"/>
            <a:ext cx="33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①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430904" y="929275"/>
            <a:ext cx="7954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2"/>
          <p:cNvSpPr txBox="1"/>
          <p:nvPr/>
        </p:nvSpPr>
        <p:spPr>
          <a:xfrm>
            <a:off x="1063625" y="1569085"/>
            <a:ext cx="3529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②查看学习人数或视频观看次数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7345" y="1335802"/>
            <a:ext cx="8222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5"/>
          <p:cNvSpPr txBox="1"/>
          <p:nvPr/>
        </p:nvSpPr>
        <p:spPr>
          <a:xfrm>
            <a:off x="6708947" y="1405897"/>
            <a:ext cx="217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③查看学习者名单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22675" y="1937292"/>
            <a:ext cx="928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27660" y="69215"/>
            <a:ext cx="41935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defTabSz="913765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慕课堂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查看线上学习情况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6845" y="175895"/>
            <a:ext cx="2685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注册认证</a:t>
            </a:r>
            <a:endParaRPr lang="zh-CN" altLang="en-US" sz="24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955" y="1046480"/>
            <a:ext cx="8594090" cy="34950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0210" y="636270"/>
            <a:ext cx="5161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爱课程官网</a:t>
            </a:r>
            <a:r>
              <a:rPr lang="en-US" altLang="zh-CN" b="1">
                <a:solidFill>
                  <a:srgbClr val="FF0000"/>
                </a:solidFill>
              </a:rPr>
              <a:t>-</a:t>
            </a:r>
            <a:r>
              <a:rPr lang="zh-CN" altLang="en-US" b="1">
                <a:solidFill>
                  <a:srgbClr val="FF0000"/>
                </a:solidFill>
              </a:rPr>
              <a:t>注册</a:t>
            </a:r>
            <a:r>
              <a:rPr lang="en-US" altLang="zh-CN" b="1">
                <a:solidFill>
                  <a:srgbClr val="FF0000"/>
                </a:solidFill>
              </a:rPr>
              <a:t>-</a:t>
            </a:r>
            <a:r>
              <a:rPr lang="zh-CN" altLang="en-US" b="1">
                <a:solidFill>
                  <a:srgbClr val="FF0000"/>
                </a:solidFill>
              </a:rPr>
              <a:t>登录</a:t>
            </a:r>
            <a:r>
              <a:rPr lang="en-US" altLang="zh-CN" b="1">
                <a:solidFill>
                  <a:srgbClr val="FF0000"/>
                </a:solidFill>
              </a:rPr>
              <a:t>-</a:t>
            </a:r>
            <a:r>
              <a:rPr lang="zh-CN" altLang="en-US" b="1">
                <a:solidFill>
                  <a:srgbClr val="FF0000"/>
                </a:solidFill>
              </a:rPr>
              <a:t>教师认证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90" y="748665"/>
            <a:ext cx="2970530" cy="30372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005" y="488950"/>
            <a:ext cx="2086610" cy="3070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 idx="4294967295"/>
          </p:nvPr>
        </p:nvSpPr>
        <p:spPr>
          <a:xfrm>
            <a:off x="6111875" y="992187"/>
            <a:ext cx="3048000" cy="3551238"/>
          </a:xfrm>
        </p:spPr>
        <p:txBody>
          <a:bodyPr/>
          <a:lstStyle/>
          <a:p>
            <a:pPr algn="r"/>
            <a:b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  <a:b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www.icourses.cn</a:t>
            </a:r>
            <a:br>
              <a:rPr lang="en-US" altLang="zh-CN" sz="6000" dirty="0" smtClean="0">
                <a:ea typeface="宋体" panose="02010600030101010101" pitchFamily="2" charset="-122"/>
              </a:rPr>
            </a:br>
            <a:b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</a:t>
            </a:r>
            <a:b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</a:t>
            </a:r>
            <a:b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99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icourse\6 会议资料\二维码素材\中M客户端下载二维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606425"/>
            <a:ext cx="284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360"/>
          <a:stretch>
            <a:fillRect/>
          </a:stretch>
        </p:blipFill>
        <p:spPr>
          <a:xfrm>
            <a:off x="415290" y="1149350"/>
            <a:ext cx="8227060" cy="34023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98995" y="2684145"/>
            <a:ext cx="714375" cy="3016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6370" y="156845"/>
            <a:ext cx="1781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激活账号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252095" y="569595"/>
            <a:ext cx="6019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中国大学</a:t>
            </a: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MOOC-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选择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爱课程登录</a:t>
            </a: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高校</a:t>
            </a: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课程管理后台</a:t>
            </a:r>
            <a:endParaRPr lang="zh-CN" altLang="en-US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8995" y="876300"/>
            <a:ext cx="2016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-</a:t>
            </a:r>
            <a:r>
              <a:rPr lang="zh-CN" altLang="en-US"/>
              <a:t>设置</a:t>
            </a:r>
            <a:r>
              <a:rPr lang="en-US" altLang="zh-CN"/>
              <a:t>-</a:t>
            </a:r>
            <a:r>
              <a:rPr lang="zh-CN" altLang="en-US"/>
              <a:t>资料设置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65" y="547370"/>
            <a:ext cx="3277235" cy="400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15" y="919480"/>
            <a:ext cx="5406390" cy="2095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0675" y="551180"/>
            <a:ext cx="7193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高校管理后台</a:t>
            </a:r>
            <a:r>
              <a:rPr lang="en-US" altLang="zh-CN"/>
              <a:t>-</a:t>
            </a:r>
            <a:r>
              <a:rPr lang="zh-CN" altLang="en-US"/>
              <a:t>学期管理</a:t>
            </a:r>
            <a:r>
              <a:rPr lang="en-US" altLang="zh-CN"/>
              <a:t>-spoc</a:t>
            </a:r>
            <a:r>
              <a:rPr lang="zh-CN" altLang="en-US"/>
              <a:t>课程与学期</a:t>
            </a:r>
            <a:r>
              <a:rPr lang="en-US" altLang="zh-CN"/>
              <a:t>-</a:t>
            </a:r>
            <a:r>
              <a:rPr lang="zh-CN" altLang="en-US"/>
              <a:t>创建新课程</a:t>
            </a:r>
            <a:r>
              <a:rPr lang="en-US" altLang="zh-CN"/>
              <a:t>-</a:t>
            </a:r>
            <a:r>
              <a:rPr lang="zh-CN" altLang="en-US"/>
              <a:t>创建新学期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8430" y="90805"/>
            <a:ext cx="4528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学校管理员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创建课程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" y="2651760"/>
            <a:ext cx="5406390" cy="1556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635" y="919480"/>
            <a:ext cx="1905635" cy="3647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47740" y="1196340"/>
            <a:ext cx="2802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同步</a:t>
            </a:r>
            <a:r>
              <a:rPr lang="en-US" altLang="zh-CN"/>
              <a:t>spoc</a:t>
            </a:r>
            <a:r>
              <a:rPr lang="zh-CN" altLang="en-US"/>
              <a:t>：使用他校开课中的教学资源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48375" y="2084705"/>
            <a:ext cx="2802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异步</a:t>
            </a:r>
            <a:r>
              <a:rPr lang="en-US" altLang="zh-CN"/>
              <a:t>spoc</a:t>
            </a:r>
            <a:r>
              <a:rPr lang="zh-CN" altLang="en-US"/>
              <a:t>：使用他校已结束的课程资源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47740" y="3056890"/>
            <a:ext cx="2803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独立</a:t>
            </a:r>
            <a:r>
              <a:rPr lang="en-US" altLang="zh-CN"/>
              <a:t>spoc</a:t>
            </a:r>
            <a:r>
              <a:rPr lang="zh-CN" altLang="en-US"/>
              <a:t>：本校自建课程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1675" t="1144"/>
          <a:stretch>
            <a:fillRect/>
          </a:stretch>
        </p:blipFill>
        <p:spPr>
          <a:xfrm>
            <a:off x="6097270" y="1144905"/>
            <a:ext cx="2573655" cy="295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0500" y="167640"/>
            <a:ext cx="4439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学校管理员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导入学生名单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590" y="1240155"/>
            <a:ext cx="8338185" cy="3162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2356"/>
          <a:stretch>
            <a:fillRect/>
          </a:stretch>
        </p:blipFill>
        <p:spPr>
          <a:xfrm>
            <a:off x="402590" y="1603375"/>
            <a:ext cx="4272915" cy="29356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080" r="578"/>
          <a:stretch>
            <a:fillRect/>
          </a:stretch>
        </p:blipFill>
        <p:spPr>
          <a:xfrm>
            <a:off x="4462780" y="1603375"/>
            <a:ext cx="4277995" cy="29356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4025" y="687705"/>
            <a:ext cx="2475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批量导入</a:t>
            </a:r>
            <a:r>
              <a:rPr lang="en-US" altLang="zh-CN"/>
              <a:t>/</a:t>
            </a:r>
            <a:r>
              <a:rPr lang="zh-CN" altLang="en-US"/>
              <a:t>单个添加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4480" y="160020"/>
            <a:ext cx="4359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身份认证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960" y="683260"/>
            <a:ext cx="75857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爱课程官网-注册-登录</a:t>
            </a:r>
            <a:r>
              <a:rPr lang="en-US" altLang="zh-CN"/>
              <a:t>-</a:t>
            </a:r>
            <a:r>
              <a:rPr lang="zh-CN">
                <a:sym typeface="+mn-ea"/>
              </a:rPr>
              <a:t>首页点击学校云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搜索学校名称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学生入口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学生认证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" y="1114425"/>
            <a:ext cx="7761605" cy="34626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" y="1553210"/>
            <a:ext cx="7499350" cy="30238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45" y="1781810"/>
            <a:ext cx="7151370" cy="279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85" y="226060"/>
            <a:ext cx="4015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选课学习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2735" y="731520"/>
            <a:ext cx="700704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中国大学MOOC-登录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我的</a:t>
            </a:r>
            <a:r>
              <a:rPr lang="zh-CN" dirty="0">
                <a:sym typeface="+mn-ea"/>
              </a:rPr>
              <a:t>学校云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本校专属</a:t>
            </a:r>
            <a:r>
              <a:rPr lang="en-US" altLang="zh-CN" dirty="0" err="1">
                <a:sym typeface="+mn-ea"/>
              </a:rPr>
              <a:t>spoc</a:t>
            </a:r>
            <a:r>
              <a:rPr lang="zh-CN" altLang="en-US" dirty="0" smtClean="0">
                <a:sym typeface="+mn-ea"/>
              </a:rPr>
              <a:t>课程</a:t>
            </a:r>
            <a:r>
              <a:rPr lang="en-US" altLang="zh-CN" dirty="0" smtClean="0">
                <a:sym typeface="+mn-ea"/>
              </a:rPr>
              <a:t>-</a:t>
            </a:r>
            <a:r>
              <a:rPr lang="zh-CN" altLang="en-US" dirty="0" smtClean="0">
                <a:sym typeface="+mn-ea"/>
              </a:rPr>
              <a:t>“立即参加”</a:t>
            </a:r>
            <a:endParaRPr lang="zh-CN" altLang="en-US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158" b="917"/>
          <a:stretch>
            <a:fillRect/>
          </a:stretch>
        </p:blipFill>
        <p:spPr>
          <a:xfrm>
            <a:off x="292100" y="1388110"/>
            <a:ext cx="8544560" cy="3187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100" y="1076325"/>
            <a:ext cx="6482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移动端：中国大学</a:t>
            </a:r>
            <a:r>
              <a:rPr lang="en-US" altLang="zh-CN" dirty="0" err="1"/>
              <a:t>MOOCapp-帐号-设置-学校云服务</a:t>
            </a:r>
            <a:r>
              <a:rPr lang="en-US" altLang="zh-CN" dirty="0"/>
              <a:t>-</a:t>
            </a:r>
            <a:r>
              <a:rPr lang="zh-CN" altLang="en-US" dirty="0"/>
              <a:t>信息认证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Ligh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cess02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Ligh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cess02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Ligh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cess02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Ligh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cess02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Ligh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cess02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Ligh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cess02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Ligh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cess02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WPS 演示</Application>
  <PresentationFormat>全屏显示(16:9)</PresentationFormat>
  <Paragraphs>274</Paragraphs>
  <Slides>40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40</vt:i4>
      </vt:variant>
    </vt:vector>
  </HeadingPairs>
  <TitlesOfParts>
    <vt:vector size="60" baseType="lpstr">
      <vt:lpstr>Arial</vt:lpstr>
      <vt:lpstr>宋体</vt:lpstr>
      <vt:lpstr>Wingdings</vt:lpstr>
      <vt:lpstr>华文行楷</vt:lpstr>
      <vt:lpstr>楷体</vt:lpstr>
      <vt:lpstr>微软雅黑</vt:lpstr>
      <vt:lpstr>Wingdings 2</vt:lpstr>
      <vt:lpstr>Arial Unicode MS</vt:lpstr>
      <vt:lpstr>Calibri</vt:lpstr>
      <vt:lpstr>Arial Unicode MS</vt:lpstr>
      <vt:lpstr>Wingdings</vt:lpstr>
      <vt:lpstr>Office 主题</vt:lpstr>
      <vt:lpstr>OfficeLight</vt:lpstr>
      <vt:lpstr>1_OfficeLight</vt:lpstr>
      <vt:lpstr>2_OfficeLight</vt:lpstr>
      <vt:lpstr>3_OfficeLight</vt:lpstr>
      <vt:lpstr>4_OfficeLight</vt:lpstr>
      <vt:lpstr>5_OfficeLight</vt:lpstr>
      <vt:lpstr>6_OfficeLight</vt:lpstr>
      <vt:lpstr>3_Office 主题</vt:lpstr>
      <vt:lpstr>PowerPoint 演示文稿</vt:lpstr>
      <vt:lpstr>PowerPoint 演示文稿</vt:lpstr>
      <vt:lpstr>学校管理员建课流程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教师开课流程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谢 谢！  www.icourses.cn                      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Ju</dc:creator>
  <cp:lastModifiedBy>梁月</cp:lastModifiedBy>
  <cp:revision>997</cp:revision>
  <cp:lastPrinted>2113-01-01T00:00:00Z</cp:lastPrinted>
  <dcterms:created xsi:type="dcterms:W3CDTF">2113-01-01T00:00:00Z</dcterms:created>
  <dcterms:modified xsi:type="dcterms:W3CDTF">2019-10-14T02:57:56Z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2052-10.1.0.7520</vt:lpwstr>
  </property>
</Properties>
</file>